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emf" ContentType="image/x-emf"/>
  <Default Extension="rels" ContentType="application/vnd.openxmlformats-package.relationships+xml"/>
  <Default Extension="xml" ContentType="application/xml"/>
  <Default Extension="fntdata" ContentType="application/x-fontdata"/>
  <Default Extension="gif" ContentType="image/gif"/>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3.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4.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23.xml" ContentType="application/vnd.openxmlformats-officedocument.presentationml.tags+xml"/>
  <Override PartName="/ppt/notesSlides/notesSlide15.xml" ContentType="application/vnd.openxmlformats-officedocument.presentationml.notesSlide+xml"/>
  <Override PartName="/ppt/tags/tag24.xml" ContentType="application/vnd.openxmlformats-officedocument.presentationml.tags+xml"/>
  <Override PartName="/ppt/notesSlides/notesSlide16.xml" ContentType="application/vnd.openxmlformats-officedocument.presentationml.notesSlide+xml"/>
  <Override PartName="/ppt/tags/tag25.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notesSlides/notesSlide21.xml" ContentType="application/vnd.openxmlformats-officedocument.presentationml.notesSlide+xml"/>
  <Override PartName="/ppt/tags/tag29.xml" ContentType="application/vnd.openxmlformats-officedocument.presentationml.tags+xml"/>
  <Override PartName="/ppt/tags/tag30.xml" ContentType="application/vnd.openxmlformats-officedocument.presentationml.tags+xml"/>
  <Override PartName="/ppt/notesSlides/notesSlide22.xml" ContentType="application/vnd.openxmlformats-officedocument.presentationml.notesSlide+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notesSlides/notesSlide25.xml" ContentType="application/vnd.openxmlformats-officedocument.presentationml.notesSlide+xml"/>
  <Override PartName="/ppt/tags/tag40.xml" ContentType="application/vnd.openxmlformats-officedocument.presentationml.tags+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tags/tag41.xml" ContentType="application/vnd.openxmlformats-officedocument.presentationml.tags+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tags/tag42.xml" ContentType="application/vnd.openxmlformats-officedocument.presentationml.tags+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tags/tag43.xml" ContentType="application/vnd.openxmlformats-officedocument.presentationml.tags+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notesSlides/notesSlide36.xml" ContentType="application/vnd.openxmlformats-officedocument.presentationml.notesSlide+xml"/>
  <Override PartName="/ppt/tags/tag47.xml" ContentType="application/vnd.openxmlformats-officedocument.presentationml.tags+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tags/tag48.xml" ContentType="application/vnd.openxmlformats-officedocument.presentationml.tags+xml"/>
  <Override PartName="/ppt/notesSlides/notesSlide39.xml" ContentType="application/vnd.openxmlformats-officedocument.presentationml.notesSlide+xml"/>
  <Override PartName="/ppt/tags/tag49.xml" ContentType="application/vnd.openxmlformats-officedocument.presentationml.tags+xml"/>
  <Override PartName="/ppt/notesSlides/notesSlide40.xml" ContentType="application/vnd.openxmlformats-officedocument.presentationml.notesSlide+xml"/>
  <Override PartName="/ppt/tags/tag50.xml" ContentType="application/vnd.openxmlformats-officedocument.presentationml.tags+xml"/>
  <Override PartName="/ppt/notesSlides/notesSlide41.xml" ContentType="application/vnd.openxmlformats-officedocument.presentationml.notesSlide+xml"/>
  <Override PartName="/ppt/tags/tag51.xml" ContentType="application/vnd.openxmlformats-officedocument.presentationml.tags+xml"/>
  <Override PartName="/ppt/notesSlides/notesSlide42.xml" ContentType="application/vnd.openxmlformats-officedocument.presentationml.notesSlide+xml"/>
  <Override PartName="/ppt/tags/tag52.xml" ContentType="application/vnd.openxmlformats-officedocument.presentationml.tags+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notesSlides/notesSlide47.xml" ContentType="application/vnd.openxmlformats-officedocument.presentationml.notesSlide+xml"/>
  <Override PartName="/ppt/tags/tag58.xml" ContentType="application/vnd.openxmlformats-officedocument.presentationml.tags+xml"/>
  <Override PartName="/ppt/notesSlides/notesSlide48.xml" ContentType="application/vnd.openxmlformats-officedocument.presentationml.notesSlide+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notesSlides/notesSlide49.xml" ContentType="application/vnd.openxmlformats-officedocument.presentationml.notesSlide+xml"/>
  <Override PartName="/ppt/tags/tag70.xml" ContentType="application/vnd.openxmlformats-officedocument.presentationml.tags+xml"/>
  <Override PartName="/ppt/tags/tag71.xml" ContentType="application/vnd.openxmlformats-officedocument.presentationml.tags+xml"/>
  <Override PartName="/ppt/notesSlides/notesSlide50.xml" ContentType="application/vnd.openxmlformats-officedocument.presentationml.notesSlide+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notesSlides/notesSlide51.xml" ContentType="application/vnd.openxmlformats-officedocument.presentationml.notesSlide+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4124" r:id="rId1"/>
  </p:sldMasterIdLst>
  <p:notesMasterIdLst>
    <p:notesMasterId r:id="rId71"/>
  </p:notesMasterIdLst>
  <p:handoutMasterIdLst>
    <p:handoutMasterId r:id="rId72"/>
  </p:handoutMasterIdLst>
  <p:sldIdLst>
    <p:sldId id="256" r:id="rId2"/>
    <p:sldId id="257" r:id="rId3"/>
    <p:sldId id="486" r:id="rId4"/>
    <p:sldId id="271" r:id="rId5"/>
    <p:sldId id="487" r:id="rId6"/>
    <p:sldId id="272" r:id="rId7"/>
    <p:sldId id="480" r:id="rId8"/>
    <p:sldId id="691" r:id="rId9"/>
    <p:sldId id="482" r:id="rId10"/>
    <p:sldId id="483" r:id="rId11"/>
    <p:sldId id="484" r:id="rId12"/>
    <p:sldId id="499" r:id="rId13"/>
    <p:sldId id="517" r:id="rId14"/>
    <p:sldId id="472" r:id="rId15"/>
    <p:sldId id="260" r:id="rId16"/>
    <p:sldId id="290" r:id="rId17"/>
    <p:sldId id="504" r:id="rId18"/>
    <p:sldId id="463" r:id="rId19"/>
    <p:sldId id="313" r:id="rId20"/>
    <p:sldId id="452" r:id="rId21"/>
    <p:sldId id="375" r:id="rId22"/>
    <p:sldId id="505" r:id="rId23"/>
    <p:sldId id="488" r:id="rId24"/>
    <p:sldId id="267" r:id="rId25"/>
    <p:sldId id="289" r:id="rId26"/>
    <p:sldId id="307" r:id="rId27"/>
    <p:sldId id="265" r:id="rId28"/>
    <p:sldId id="266" r:id="rId29"/>
    <p:sldId id="268" r:id="rId30"/>
    <p:sldId id="295" r:id="rId31"/>
    <p:sldId id="311" r:id="rId32"/>
    <p:sldId id="489" r:id="rId33"/>
    <p:sldId id="294" r:id="rId34"/>
    <p:sldId id="330" r:id="rId35"/>
    <p:sldId id="490" r:id="rId36"/>
    <p:sldId id="439" r:id="rId37"/>
    <p:sldId id="366" r:id="rId38"/>
    <p:sldId id="511" r:id="rId39"/>
    <p:sldId id="314" r:id="rId40"/>
    <p:sldId id="336" r:id="rId41"/>
    <p:sldId id="491" r:id="rId42"/>
    <p:sldId id="335" r:id="rId43"/>
    <p:sldId id="512" r:id="rId44"/>
    <p:sldId id="373" r:id="rId45"/>
    <p:sldId id="492" r:id="rId46"/>
    <p:sldId id="328" r:id="rId47"/>
    <p:sldId id="408" r:id="rId48"/>
    <p:sldId id="435" r:id="rId49"/>
    <p:sldId id="436" r:id="rId50"/>
    <p:sldId id="506" r:id="rId51"/>
    <p:sldId id="437" r:id="rId52"/>
    <p:sldId id="438" r:id="rId53"/>
    <p:sldId id="464" r:id="rId54"/>
    <p:sldId id="508" r:id="rId55"/>
    <p:sldId id="465" r:id="rId56"/>
    <p:sldId id="466" r:id="rId57"/>
    <p:sldId id="467" r:id="rId58"/>
    <p:sldId id="447" r:id="rId59"/>
    <p:sldId id="412" r:id="rId60"/>
    <p:sldId id="692" r:id="rId61"/>
    <p:sldId id="392" r:id="rId62"/>
    <p:sldId id="441" r:id="rId63"/>
    <p:sldId id="513" r:id="rId64"/>
    <p:sldId id="514" r:id="rId65"/>
    <p:sldId id="515" r:id="rId66"/>
    <p:sldId id="450" r:id="rId67"/>
    <p:sldId id="399" r:id="rId68"/>
    <p:sldId id="391" r:id="rId69"/>
    <p:sldId id="319" r:id="rId70"/>
  </p:sldIdLst>
  <p:sldSz cx="12192000" cy="6858000"/>
  <p:notesSz cx="7315200" cy="9601200"/>
  <p:embeddedFontLst>
    <p:embeddedFont>
      <p:font typeface="Baskerville Old Face" panose="02020602080505020303" pitchFamily="18" charset="0"/>
      <p:regular r:id="rId73"/>
    </p:embeddedFont>
    <p:embeddedFont>
      <p:font typeface="Calibri" panose="020F0502020204030204" pitchFamily="34" charset="0"/>
      <p:regular r:id="rId74"/>
      <p:bold r:id="rId75"/>
      <p:italic r:id="rId76"/>
      <p:boldItalic r:id="rId77"/>
    </p:embeddedFont>
    <p:embeddedFont>
      <p:font typeface="Candara" panose="020E0502030303020204" pitchFamily="34" charset="0"/>
      <p:regular r:id="rId78"/>
      <p:bold r:id="rId79"/>
      <p:italic r:id="rId80"/>
      <p:boldItalic r:id="rId81"/>
    </p:embeddedFont>
    <p:embeddedFont>
      <p:font typeface="Century Gothic" panose="020B0502020202020204" pitchFamily="34" charset="0"/>
      <p:regular r:id="rId82"/>
      <p:bold r:id="rId83"/>
      <p:italic r:id="rId84"/>
      <p:boldItalic r:id="rId85"/>
    </p:embeddedFont>
  </p:embeddedFontLst>
  <p:defaultTextStyle>
    <a:defPPr>
      <a:defRPr lang="en-US"/>
    </a:defPPr>
    <a:lvl1pPr algn="l" rtl="0" eaLnBrk="0" fontAlgn="base" hangingPunct="0">
      <a:spcBef>
        <a:spcPct val="0"/>
      </a:spcBef>
      <a:spcAft>
        <a:spcPct val="0"/>
      </a:spcAft>
      <a:defRPr sz="2800"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800"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800"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800"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800" kern="1200">
        <a:solidFill>
          <a:schemeClr val="tx1"/>
        </a:solidFill>
        <a:latin typeface="Times New Roman" pitchFamily="18" charset="0"/>
        <a:ea typeface="+mn-ea"/>
        <a:cs typeface="+mn-cs"/>
      </a:defRPr>
    </a:lvl5pPr>
    <a:lvl6pPr marL="2286000" algn="l" defTabSz="914400" rtl="0" eaLnBrk="1" latinLnBrk="0" hangingPunct="1">
      <a:defRPr sz="2800" kern="1200">
        <a:solidFill>
          <a:schemeClr val="tx1"/>
        </a:solidFill>
        <a:latin typeface="Times New Roman" pitchFamily="18" charset="0"/>
        <a:ea typeface="+mn-ea"/>
        <a:cs typeface="+mn-cs"/>
      </a:defRPr>
    </a:lvl6pPr>
    <a:lvl7pPr marL="2743200" algn="l" defTabSz="914400" rtl="0" eaLnBrk="1" latinLnBrk="0" hangingPunct="1">
      <a:defRPr sz="2800" kern="1200">
        <a:solidFill>
          <a:schemeClr val="tx1"/>
        </a:solidFill>
        <a:latin typeface="Times New Roman" pitchFamily="18" charset="0"/>
        <a:ea typeface="+mn-ea"/>
        <a:cs typeface="+mn-cs"/>
      </a:defRPr>
    </a:lvl7pPr>
    <a:lvl8pPr marL="3200400" algn="l" defTabSz="914400" rtl="0" eaLnBrk="1" latinLnBrk="0" hangingPunct="1">
      <a:defRPr sz="2800" kern="1200">
        <a:solidFill>
          <a:schemeClr val="tx1"/>
        </a:solidFill>
        <a:latin typeface="Times New Roman" pitchFamily="18" charset="0"/>
        <a:ea typeface="+mn-ea"/>
        <a:cs typeface="+mn-cs"/>
      </a:defRPr>
    </a:lvl8pPr>
    <a:lvl9pPr marL="3657600" algn="l" defTabSz="914400" rtl="0" eaLnBrk="1" latinLnBrk="0" hangingPunct="1">
      <a:defRPr sz="2800" kern="1200">
        <a:solidFill>
          <a:schemeClr val="tx1"/>
        </a:solidFill>
        <a:latin typeface="Times New Roman" pitchFamily="18" charset="0"/>
        <a:ea typeface="+mn-ea"/>
        <a:cs typeface="+mn-cs"/>
      </a:defRPr>
    </a:lvl9pPr>
  </p:defaultTextStyle>
  <p:extLst>
    <p:ext uri="{521415D9-36F7-43E2-AB2F-B90AF26B5E84}">
      <p14:sectionLst xmlns:p14="http://schemas.microsoft.com/office/powerpoint/2010/main">
        <p14:section name="Default Section" id="{F33E2F45-CD92-4FE1-9CBB-4D1C8291F4CA}">
          <p14:sldIdLst>
            <p14:sldId id="256"/>
            <p14:sldId id="257"/>
          </p14:sldIdLst>
        </p14:section>
        <p14:section name="Constant Flow Devices" id="{801464E8-C751-4920-943C-62E23AE84A88}">
          <p14:sldIdLst>
            <p14:sldId id="486"/>
            <p14:sldId id="271"/>
            <p14:sldId id="487"/>
            <p14:sldId id="272"/>
            <p14:sldId id="480"/>
            <p14:sldId id="691"/>
            <p14:sldId id="482"/>
            <p14:sldId id="483"/>
            <p14:sldId id="484"/>
            <p14:sldId id="499"/>
            <p14:sldId id="517"/>
            <p14:sldId id="472"/>
            <p14:sldId id="260"/>
            <p14:sldId id="290"/>
            <p14:sldId id="504"/>
            <p14:sldId id="463"/>
            <p14:sldId id="313"/>
            <p14:sldId id="452"/>
            <p14:sldId id="375"/>
            <p14:sldId id="505"/>
            <p14:sldId id="488"/>
            <p14:sldId id="267"/>
            <p14:sldId id="289"/>
            <p14:sldId id="307"/>
            <p14:sldId id="265"/>
            <p14:sldId id="266"/>
            <p14:sldId id="268"/>
            <p14:sldId id="295"/>
            <p14:sldId id="311"/>
            <p14:sldId id="489"/>
            <p14:sldId id="294"/>
          </p14:sldIdLst>
        </p14:section>
        <p14:section name="Flow Control Technologies" id="{544DB84A-C4C3-4E47-8E5A-E9CDE5FE5387}">
          <p14:sldIdLst>
            <p14:sldId id="330"/>
          </p14:sldIdLst>
        </p14:section>
        <p14:section name="Flow Controller" id="{262F6A20-208C-4511-8E17-AF09E0B3093F}">
          <p14:sldIdLst>
            <p14:sldId id="490"/>
            <p14:sldId id="439"/>
            <p14:sldId id="366"/>
            <p14:sldId id="511"/>
            <p14:sldId id="314"/>
          </p14:sldIdLst>
        </p14:section>
        <p14:section name="Dose Controller" id="{B9996DE7-5058-4F78-9AD5-47639BF00817}">
          <p14:sldIdLst>
            <p14:sldId id="336"/>
            <p14:sldId id="491"/>
            <p14:sldId id="335"/>
            <p14:sldId id="512"/>
            <p14:sldId id="373"/>
            <p14:sldId id="492"/>
            <p14:sldId id="328"/>
            <p14:sldId id="408"/>
            <p14:sldId id="435"/>
            <p14:sldId id="436"/>
            <p14:sldId id="506"/>
            <p14:sldId id="437"/>
            <p14:sldId id="438"/>
            <p14:sldId id="464"/>
            <p14:sldId id="508"/>
            <p14:sldId id="465"/>
            <p14:sldId id="466"/>
            <p14:sldId id="467"/>
            <p14:sldId id="447"/>
            <p14:sldId id="412"/>
            <p14:sldId id="692"/>
            <p14:sldId id="392"/>
            <p14:sldId id="441"/>
          </p14:sldIdLst>
        </p14:section>
        <p14:section name="Flow Controller Design" id="{1596D4F2-4AA0-4E50-9ED1-1C91C88C434E}">
          <p14:sldIdLst>
            <p14:sldId id="513"/>
            <p14:sldId id="514"/>
            <p14:sldId id="515"/>
            <p14:sldId id="450"/>
          </p14:sldIdLst>
        </p14:section>
        <p14:section name="Conclusions" id="{88426F4C-7DCF-4358-B983-92876A5E29CA}">
          <p14:sldIdLst>
            <p14:sldId id="399"/>
            <p14:sldId id="391"/>
            <p14:sldId id="319"/>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userDrawn="1">
          <p15:clr>
            <a:srgbClr val="A4A3A4"/>
          </p15:clr>
        </p15:guide>
        <p15:guide id="2" pos="2304"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01FF01"/>
    <a:srgbClr val="00005A"/>
    <a:srgbClr val="AC0000"/>
    <a:srgbClr val="0066FF"/>
    <a:srgbClr val="0070C0"/>
    <a:srgbClr val="A50021"/>
    <a:srgbClr val="B52D48"/>
    <a:srgbClr val="FF0000"/>
    <a:srgbClr val="66FF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712" autoAdjust="0"/>
    <p:restoredTop sz="86123" autoAdjust="0"/>
  </p:normalViewPr>
  <p:slideViewPr>
    <p:cSldViewPr snapToGrid="0">
      <p:cViewPr varScale="1">
        <p:scale>
          <a:sx n="43" d="100"/>
          <a:sy n="43" d="100"/>
        </p:scale>
        <p:origin x="66" y="1248"/>
      </p:cViewPr>
      <p:guideLst>
        <p:guide orient="horz" pos="2160"/>
        <p:guide pos="2880"/>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4277"/>
    </p:cViewPr>
  </p:sorterViewPr>
  <p:notesViewPr>
    <p:cSldViewPr snapToGrid="0">
      <p:cViewPr varScale="1">
        <p:scale>
          <a:sx n="91" d="100"/>
          <a:sy n="91" d="100"/>
        </p:scale>
        <p:origin x="-3654" y="-114"/>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12.fntdata"/><Relationship Id="rId89"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2.fntdata"/><Relationship Id="rId79" Type="http://schemas.openxmlformats.org/officeDocument/2006/relationships/font" Target="fonts/font7.fntdata"/><Relationship Id="rId5" Type="http://schemas.openxmlformats.org/officeDocument/2006/relationships/slide" Target="slides/slide4.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font" Target="fonts/font5.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handoutMaster" Target="handoutMasters/handoutMaster1.xml"/><Relationship Id="rId80" Type="http://schemas.openxmlformats.org/officeDocument/2006/relationships/font" Target="fonts/font8.fntdata"/><Relationship Id="rId85" Type="http://schemas.openxmlformats.org/officeDocument/2006/relationships/font" Target="fonts/font13.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font" Target="fonts/font3.fntdata"/><Relationship Id="rId83" Type="http://schemas.openxmlformats.org/officeDocument/2006/relationships/font" Target="fonts/font11.fntdata"/><Relationship Id="rId88"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font" Target="fonts/font1.fntdata"/><Relationship Id="rId78" Type="http://schemas.openxmlformats.org/officeDocument/2006/relationships/font" Target="fonts/font6.fntdata"/><Relationship Id="rId81" Type="http://schemas.openxmlformats.org/officeDocument/2006/relationships/font" Target="fonts/font9.fntdata"/><Relationship Id="rId86"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4.fntdata"/><Relationship Id="rId7" Type="http://schemas.openxmlformats.org/officeDocument/2006/relationships/slide" Target="slides/slide6.xml"/><Relationship Id="rId71" Type="http://schemas.openxmlformats.org/officeDocument/2006/relationships/notesMaster" Target="notesMasters/notesMaster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font" Target="fonts/font10.fntdata"/><Relationship Id="rId19" Type="http://schemas.openxmlformats.org/officeDocument/2006/relationships/slide" Target="slides/slide18.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39.wmf"/><Relationship Id="rId1" Type="http://schemas.openxmlformats.org/officeDocument/2006/relationships/image" Target="../media/image38.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4.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63.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63.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02"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eaLnBrk="1" hangingPunct="1">
              <a:defRPr sz="1300">
                <a:latin typeface="Arial" charset="0"/>
              </a:defRPr>
            </a:lvl1pPr>
          </a:lstStyle>
          <a:p>
            <a:endParaRPr lang="en-US"/>
          </a:p>
        </p:txBody>
      </p:sp>
      <p:sp>
        <p:nvSpPr>
          <p:cNvPr id="51203" name="Rectangle 3"/>
          <p:cNvSpPr>
            <a:spLocks noGrp="1" noChangeArrowheads="1"/>
          </p:cNvSpPr>
          <p:nvPr>
            <p:ph type="dt" sz="quarter" idx="1"/>
          </p:nvPr>
        </p:nvSpPr>
        <p:spPr bwMode="auto">
          <a:xfrm>
            <a:off x="4143375"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eaLnBrk="1" hangingPunct="1">
              <a:defRPr sz="1300">
                <a:latin typeface="Arial" charset="0"/>
              </a:defRPr>
            </a:lvl1pPr>
          </a:lstStyle>
          <a:p>
            <a:endParaRPr lang="en-US"/>
          </a:p>
        </p:txBody>
      </p:sp>
      <p:sp>
        <p:nvSpPr>
          <p:cNvPr id="51204" name="Rectangle 4"/>
          <p:cNvSpPr>
            <a:spLocks noGrp="1" noChangeArrowheads="1"/>
          </p:cNvSpPr>
          <p:nvPr>
            <p:ph type="ftr" sz="quarter" idx="2"/>
          </p:nvPr>
        </p:nvSpPr>
        <p:spPr bwMode="auto">
          <a:xfrm>
            <a:off x="0" y="9120189"/>
            <a:ext cx="5069346"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eaLnBrk="1" hangingPunct="1">
              <a:defRPr sz="1300">
                <a:latin typeface="Arial" charset="0"/>
              </a:defRPr>
            </a:lvl1pPr>
          </a:lstStyle>
          <a:p>
            <a:r>
              <a:rPr lang="en-US" dirty="0"/>
              <a:t>CEE 4540: Sustainable Municipal Drinking Water Treatment</a:t>
            </a:r>
          </a:p>
          <a:p>
            <a:r>
              <a:rPr lang="en-US" dirty="0"/>
              <a:t>Monroe Weber-Shirk</a:t>
            </a:r>
          </a:p>
        </p:txBody>
      </p:sp>
      <p:sp>
        <p:nvSpPr>
          <p:cNvPr id="51205" name="Rectangle 5"/>
          <p:cNvSpPr>
            <a:spLocks noGrp="1" noChangeArrowheads="1"/>
          </p:cNvSpPr>
          <p:nvPr>
            <p:ph type="sldNum" sz="quarter" idx="3"/>
          </p:nvPr>
        </p:nvSpPr>
        <p:spPr bwMode="auto">
          <a:xfrm>
            <a:off x="4143375" y="9120189"/>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eaLnBrk="1" hangingPunct="1">
              <a:defRPr sz="1300">
                <a:latin typeface="Arial" charset="0"/>
              </a:defRPr>
            </a:lvl1pPr>
          </a:lstStyle>
          <a:p>
            <a:fld id="{1882DB59-4738-4F5C-B45C-D8E3B93F0E1F}" type="slidenum">
              <a:rPr lang="en-US"/>
              <a:pPr/>
              <a:t>‹#›</a:t>
            </a:fld>
            <a:endParaRPr lang="en-US"/>
          </a:p>
        </p:txBody>
      </p:sp>
    </p:spTree>
    <p:extLst>
      <p:ext uri="{BB962C8B-B14F-4D97-AF65-F5344CB8AC3E}">
        <p14:creationId xmlns:p14="http://schemas.microsoft.com/office/powerpoint/2010/main" val="151183667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8914"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eaLnBrk="1" hangingPunct="1">
              <a:defRPr sz="1300">
                <a:latin typeface="Arial" charset="0"/>
              </a:defRPr>
            </a:lvl1pPr>
          </a:lstStyle>
          <a:p>
            <a:endParaRPr lang="en-US"/>
          </a:p>
        </p:txBody>
      </p:sp>
      <p:sp>
        <p:nvSpPr>
          <p:cNvPr id="38915" name="Rectangle 3"/>
          <p:cNvSpPr>
            <a:spLocks noGrp="1" noChangeArrowheads="1"/>
          </p:cNvSpPr>
          <p:nvPr>
            <p:ph type="dt" idx="1"/>
          </p:nvPr>
        </p:nvSpPr>
        <p:spPr bwMode="auto">
          <a:xfrm>
            <a:off x="4143375"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eaLnBrk="1" hangingPunct="1">
              <a:defRPr sz="1300">
                <a:latin typeface="Arial" charset="0"/>
              </a:defRPr>
            </a:lvl1pPr>
          </a:lstStyle>
          <a:p>
            <a:endParaRPr lang="en-US"/>
          </a:p>
        </p:txBody>
      </p:sp>
      <p:sp>
        <p:nvSpPr>
          <p:cNvPr id="38916" name="Rectangle 4"/>
          <p:cNvSpPr>
            <a:spLocks noGrp="1" noRot="1" noChangeAspect="1" noChangeArrowheads="1" noTextEdit="1"/>
          </p:cNvSpPr>
          <p:nvPr>
            <p:ph type="sldImg" idx="2"/>
          </p:nvPr>
        </p:nvSpPr>
        <p:spPr bwMode="auto">
          <a:xfrm>
            <a:off x="1257300" y="720725"/>
            <a:ext cx="4800600" cy="3600450"/>
          </a:xfrm>
          <a:prstGeom prst="rect">
            <a:avLst/>
          </a:prstGeom>
          <a:noFill/>
          <a:ln w="9525">
            <a:solidFill>
              <a:srgbClr val="000000"/>
            </a:solidFill>
            <a:miter lim="800000"/>
            <a:headEnd/>
            <a:tailEnd/>
          </a:ln>
          <a:effectLst/>
        </p:spPr>
      </p:sp>
      <p:sp>
        <p:nvSpPr>
          <p:cNvPr id="38917" name="Rectangle 5"/>
          <p:cNvSpPr>
            <a:spLocks noGrp="1" noChangeArrowheads="1"/>
          </p:cNvSpPr>
          <p:nvPr>
            <p:ph type="body" sz="quarter" idx="3"/>
          </p:nvPr>
        </p:nvSpPr>
        <p:spPr bwMode="auto">
          <a:xfrm>
            <a:off x="731839" y="4560889"/>
            <a:ext cx="5851525" cy="4319587"/>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8918" name="Rectangle 6"/>
          <p:cNvSpPr>
            <a:spLocks noGrp="1" noChangeArrowheads="1"/>
          </p:cNvSpPr>
          <p:nvPr>
            <p:ph type="ftr" sz="quarter" idx="4"/>
          </p:nvPr>
        </p:nvSpPr>
        <p:spPr bwMode="auto">
          <a:xfrm>
            <a:off x="0" y="9120189"/>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eaLnBrk="1" hangingPunct="1">
              <a:defRPr sz="1300">
                <a:latin typeface="Arial" charset="0"/>
              </a:defRPr>
            </a:lvl1pPr>
          </a:lstStyle>
          <a:p>
            <a:endParaRPr lang="en-US"/>
          </a:p>
        </p:txBody>
      </p:sp>
      <p:sp>
        <p:nvSpPr>
          <p:cNvPr id="38919" name="Rectangle 7"/>
          <p:cNvSpPr>
            <a:spLocks noGrp="1" noChangeArrowheads="1"/>
          </p:cNvSpPr>
          <p:nvPr>
            <p:ph type="sldNum" sz="quarter" idx="5"/>
          </p:nvPr>
        </p:nvSpPr>
        <p:spPr bwMode="auto">
          <a:xfrm>
            <a:off x="4143375" y="9120189"/>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eaLnBrk="1" hangingPunct="1">
              <a:defRPr sz="1300">
                <a:latin typeface="Arial" charset="0"/>
              </a:defRPr>
            </a:lvl1pPr>
          </a:lstStyle>
          <a:p>
            <a:fld id="{62E679DB-9C16-4532-959D-C87E42B408FA}" type="slidenum">
              <a:rPr lang="en-US"/>
              <a:pPr/>
              <a:t>‹#›</a:t>
            </a:fld>
            <a:endParaRPr lang="en-US"/>
          </a:p>
        </p:txBody>
      </p:sp>
    </p:spTree>
    <p:extLst>
      <p:ext uri="{BB962C8B-B14F-4D97-AF65-F5344CB8AC3E}">
        <p14:creationId xmlns:p14="http://schemas.microsoft.com/office/powerpoint/2010/main" val="4275400143"/>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47EB952-7583-4768-A353-B79934501011}" type="slidenum">
              <a:rPr lang="en-US"/>
              <a:pPr/>
              <a:t>1</a:t>
            </a:fld>
            <a:endParaRPr lang="en-US"/>
          </a:p>
        </p:txBody>
      </p:sp>
      <p:sp>
        <p:nvSpPr>
          <p:cNvPr id="74754" name="Rectangle 2"/>
          <p:cNvSpPr>
            <a:spLocks noGrp="1" noRot="1" noChangeAspect="1" noChangeArrowheads="1" noTextEdit="1"/>
          </p:cNvSpPr>
          <p:nvPr>
            <p:ph type="sldImg"/>
          </p:nvPr>
        </p:nvSpPr>
        <p:spPr>
          <a:xfrm>
            <a:off x="457200" y="720725"/>
            <a:ext cx="6400800" cy="3600450"/>
          </a:xfrm>
          <a:ln/>
        </p:spPr>
      </p:sp>
      <p:sp>
        <p:nvSpPr>
          <p:cNvPr id="74755"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6BD169E-2B2E-4B63-A29B-975373432676}" type="slidenum">
              <a:rPr lang="en-US"/>
              <a:pPr/>
              <a:t>15</a:t>
            </a:fld>
            <a:endParaRPr lang="en-US"/>
          </a:p>
        </p:txBody>
      </p:sp>
      <p:sp>
        <p:nvSpPr>
          <p:cNvPr id="82946" name="Rectangle 2"/>
          <p:cNvSpPr>
            <a:spLocks noGrp="1" noRot="1" noChangeAspect="1" noChangeArrowheads="1" noTextEdit="1"/>
          </p:cNvSpPr>
          <p:nvPr>
            <p:ph type="sldImg"/>
          </p:nvPr>
        </p:nvSpPr>
        <p:spPr>
          <a:xfrm>
            <a:off x="457200" y="720725"/>
            <a:ext cx="6400800" cy="3600450"/>
          </a:xfrm>
          <a:ln/>
        </p:spPr>
      </p:sp>
      <p:sp>
        <p:nvSpPr>
          <p:cNvPr id="82947"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B7E7914-3DC1-4293-94F1-51C4FA6F858D}" type="slidenum">
              <a:rPr lang="en-US"/>
              <a:pPr/>
              <a:t>16</a:t>
            </a:fld>
            <a:endParaRPr lang="en-US"/>
          </a:p>
        </p:txBody>
      </p:sp>
      <p:sp>
        <p:nvSpPr>
          <p:cNvPr id="108546" name="Rectangle 2"/>
          <p:cNvSpPr>
            <a:spLocks noGrp="1" noRot="1" noChangeAspect="1" noChangeArrowheads="1" noTextEdit="1"/>
          </p:cNvSpPr>
          <p:nvPr>
            <p:ph type="sldImg"/>
          </p:nvPr>
        </p:nvSpPr>
        <p:spPr>
          <a:xfrm>
            <a:off x="457200" y="720725"/>
            <a:ext cx="6400800" cy="3600450"/>
          </a:xfrm>
          <a:ln/>
        </p:spPr>
      </p:sp>
      <p:sp>
        <p:nvSpPr>
          <p:cNvPr id="108547"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B7E7914-3DC1-4293-94F1-51C4FA6F858D}" type="slidenum">
              <a:rPr lang="en-US"/>
              <a:pPr/>
              <a:t>17</a:t>
            </a:fld>
            <a:endParaRPr lang="en-US"/>
          </a:p>
        </p:txBody>
      </p:sp>
      <p:sp>
        <p:nvSpPr>
          <p:cNvPr id="108546" name="Rectangle 2"/>
          <p:cNvSpPr>
            <a:spLocks noGrp="1" noRot="1" noChangeAspect="1" noChangeArrowheads="1" noTextEdit="1"/>
          </p:cNvSpPr>
          <p:nvPr>
            <p:ph type="sldImg"/>
          </p:nvPr>
        </p:nvSpPr>
        <p:spPr>
          <a:xfrm>
            <a:off x="457200" y="720725"/>
            <a:ext cx="6400800" cy="3600450"/>
          </a:xfrm>
          <a:ln/>
        </p:spPr>
      </p:sp>
      <p:sp>
        <p:nvSpPr>
          <p:cNvPr id="108547"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42810950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BE09EFB-C94E-456B-A92D-D9CECCDD2711}" type="slidenum">
              <a:rPr lang="en-US"/>
              <a:pPr/>
              <a:t>19</a:t>
            </a:fld>
            <a:endParaRPr lang="en-US"/>
          </a:p>
        </p:txBody>
      </p:sp>
      <p:sp>
        <p:nvSpPr>
          <p:cNvPr id="165890" name="Rectangle 2"/>
          <p:cNvSpPr>
            <a:spLocks noGrp="1" noRot="1" noChangeAspect="1" noChangeArrowheads="1" noTextEdit="1"/>
          </p:cNvSpPr>
          <p:nvPr>
            <p:ph type="sldImg"/>
          </p:nvPr>
        </p:nvSpPr>
        <p:spPr>
          <a:xfrm>
            <a:off x="457200" y="720725"/>
            <a:ext cx="6400800" cy="3600450"/>
          </a:xfrm>
          <a:ln/>
        </p:spPr>
      </p:sp>
      <p:sp>
        <p:nvSpPr>
          <p:cNvPr id="165891"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baseline="0" dirty="0"/>
              <a:t>The varying head from the stock tank is a big problem.</a:t>
            </a:r>
          </a:p>
          <a:p>
            <a:r>
              <a:rPr lang="en-US" baseline="0" dirty="0"/>
              <a:t>We need a constant head AND the ability for the operator to vary the flow</a:t>
            </a:r>
          </a:p>
          <a:p>
            <a:r>
              <a:rPr lang="en-US" baseline="0" dirty="0"/>
              <a:t>Elegant simplicity</a:t>
            </a:r>
          </a:p>
          <a:p>
            <a:r>
              <a:rPr lang="en-US" baseline="0" dirty="0"/>
              <a:t>Few moving parts</a:t>
            </a:r>
          </a:p>
          <a:p>
            <a:r>
              <a:rPr lang="en-US" baseline="0" dirty="0"/>
              <a:t>Easy for the operator to set the chemical dose (rather than flow)</a:t>
            </a:r>
          </a:p>
          <a:p>
            <a:endParaRPr lang="en-US" dirty="0"/>
          </a:p>
        </p:txBody>
      </p:sp>
      <p:sp>
        <p:nvSpPr>
          <p:cNvPr id="4" name="Slide Number Placeholder 3"/>
          <p:cNvSpPr>
            <a:spLocks noGrp="1"/>
          </p:cNvSpPr>
          <p:nvPr>
            <p:ph type="sldNum" sz="quarter" idx="10"/>
          </p:nvPr>
        </p:nvSpPr>
        <p:spPr/>
        <p:txBody>
          <a:bodyPr/>
          <a:lstStyle/>
          <a:p>
            <a:fld id="{62E679DB-9C16-4532-959D-C87E42B408FA}" type="slidenum">
              <a:rPr lang="en-US" smtClean="0"/>
              <a:pPr/>
              <a:t>20</a:t>
            </a:fld>
            <a:endParaRPr lang="en-US"/>
          </a:p>
        </p:txBody>
      </p:sp>
    </p:spTree>
    <p:extLst>
      <p:ext uri="{BB962C8B-B14F-4D97-AF65-F5344CB8AC3E}">
        <p14:creationId xmlns:p14="http://schemas.microsoft.com/office/powerpoint/2010/main" val="13701337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5CBD4BE-93F3-4BEC-9D34-06A8F6495DD9}" type="slidenum">
              <a:rPr lang="en-US"/>
              <a:pPr/>
              <a:t>21</a:t>
            </a:fld>
            <a:endParaRPr lang="en-US"/>
          </a:p>
        </p:txBody>
      </p:sp>
      <p:sp>
        <p:nvSpPr>
          <p:cNvPr id="343042" name="Rectangle 2"/>
          <p:cNvSpPr>
            <a:spLocks noGrp="1" noRot="1" noChangeAspect="1" noChangeArrowheads="1" noTextEdit="1"/>
          </p:cNvSpPr>
          <p:nvPr>
            <p:ph type="sldImg"/>
          </p:nvPr>
        </p:nvSpPr>
        <p:spPr>
          <a:xfrm>
            <a:off x="457200" y="720725"/>
            <a:ext cx="6400800" cy="3600450"/>
          </a:xfrm>
          <a:ln/>
        </p:spPr>
      </p:sp>
      <p:sp>
        <p:nvSpPr>
          <p:cNvPr id="34304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5CBD4BE-93F3-4BEC-9D34-06A8F6495DD9}" type="slidenum">
              <a:rPr lang="en-US"/>
              <a:pPr/>
              <a:t>22</a:t>
            </a:fld>
            <a:endParaRPr lang="en-US"/>
          </a:p>
        </p:txBody>
      </p:sp>
      <p:sp>
        <p:nvSpPr>
          <p:cNvPr id="343042" name="Rectangle 2"/>
          <p:cNvSpPr>
            <a:spLocks noGrp="1" noRot="1" noChangeAspect="1" noChangeArrowheads="1" noTextEdit="1"/>
          </p:cNvSpPr>
          <p:nvPr>
            <p:ph type="sldImg"/>
          </p:nvPr>
        </p:nvSpPr>
        <p:spPr>
          <a:xfrm>
            <a:off x="457200" y="720725"/>
            <a:ext cx="6400800" cy="3600450"/>
          </a:xfrm>
          <a:ln/>
        </p:spPr>
      </p:sp>
      <p:sp>
        <p:nvSpPr>
          <p:cNvPr id="34304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8251533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23</a:t>
            </a:fld>
            <a:endParaRPr lang="en-US"/>
          </a:p>
        </p:txBody>
      </p:sp>
      <p:sp>
        <p:nvSpPr>
          <p:cNvPr id="75778" name="Rectangle 2"/>
          <p:cNvSpPr>
            <a:spLocks noGrp="1" noRot="1" noChangeAspect="1" noChangeArrowheads="1" noTextEdit="1"/>
          </p:cNvSpPr>
          <p:nvPr>
            <p:ph type="sldImg"/>
          </p:nvPr>
        </p:nvSpPr>
        <p:spPr>
          <a:xfrm>
            <a:off x="457200" y="720725"/>
            <a:ext cx="6400800" cy="3600450"/>
          </a:xfrm>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20808382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F5D099B-4F19-4940-B3B2-2F3BEBEBF4D3}" type="slidenum">
              <a:rPr lang="en-US"/>
              <a:pPr/>
              <a:t>24</a:t>
            </a:fld>
            <a:endParaRPr lang="en-US"/>
          </a:p>
        </p:txBody>
      </p:sp>
      <p:sp>
        <p:nvSpPr>
          <p:cNvPr id="79874" name="Rectangle 2"/>
          <p:cNvSpPr>
            <a:spLocks noGrp="1" noRot="1" noChangeAspect="1" noChangeArrowheads="1" noTextEdit="1"/>
          </p:cNvSpPr>
          <p:nvPr>
            <p:ph type="sldImg"/>
          </p:nvPr>
        </p:nvSpPr>
        <p:spPr>
          <a:xfrm>
            <a:off x="457200" y="720725"/>
            <a:ext cx="6400800" cy="3600450"/>
          </a:xfrm>
          <a:ln/>
        </p:spPr>
      </p:sp>
      <p:sp>
        <p:nvSpPr>
          <p:cNvPr id="79875"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794081B-DBBE-4D31-A8E3-E16DDCAECB53}" type="slidenum">
              <a:rPr lang="en-US"/>
              <a:pPr/>
              <a:t>25</a:t>
            </a:fld>
            <a:endParaRPr lang="en-US"/>
          </a:p>
        </p:txBody>
      </p:sp>
      <p:sp>
        <p:nvSpPr>
          <p:cNvPr id="106498" name="Rectangle 2"/>
          <p:cNvSpPr>
            <a:spLocks noGrp="1" noRot="1" noChangeAspect="1" noChangeArrowheads="1" noTextEdit="1"/>
          </p:cNvSpPr>
          <p:nvPr>
            <p:ph type="sldImg"/>
          </p:nvPr>
        </p:nvSpPr>
        <p:spPr>
          <a:xfrm>
            <a:off x="457200" y="720725"/>
            <a:ext cx="6400800" cy="3600450"/>
          </a:xfrm>
          <a:ln/>
        </p:spPr>
      </p:sp>
      <p:sp>
        <p:nvSpPr>
          <p:cNvPr id="106499"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2</a:t>
            </a:fld>
            <a:endParaRPr lang="en-US"/>
          </a:p>
        </p:txBody>
      </p:sp>
      <p:sp>
        <p:nvSpPr>
          <p:cNvPr id="75778" name="Rectangle 2"/>
          <p:cNvSpPr>
            <a:spLocks noGrp="1" noRot="1" noChangeAspect="1" noChangeArrowheads="1" noTextEdit="1"/>
          </p:cNvSpPr>
          <p:nvPr>
            <p:ph type="sldImg"/>
          </p:nvPr>
        </p:nvSpPr>
        <p:spPr>
          <a:xfrm>
            <a:off x="457200" y="720725"/>
            <a:ext cx="6400800" cy="3600450"/>
          </a:xfrm>
          <a:ln/>
        </p:spPr>
      </p:sp>
      <p:sp>
        <p:nvSpPr>
          <p:cNvPr id="75779"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7947D1A-32E4-4A21-B152-FDA83B68F6F9}" type="slidenum">
              <a:rPr lang="en-US"/>
              <a:pPr/>
              <a:t>26</a:t>
            </a:fld>
            <a:endParaRPr lang="en-US"/>
          </a:p>
        </p:txBody>
      </p:sp>
      <p:sp>
        <p:nvSpPr>
          <p:cNvPr id="149506" name="Rectangle 2"/>
          <p:cNvSpPr>
            <a:spLocks noGrp="1" noRot="1" noChangeAspect="1" noChangeArrowheads="1" noTextEdit="1"/>
          </p:cNvSpPr>
          <p:nvPr>
            <p:ph type="sldImg"/>
          </p:nvPr>
        </p:nvSpPr>
        <p:spPr>
          <a:xfrm>
            <a:off x="457200" y="720725"/>
            <a:ext cx="6400800" cy="3600450"/>
          </a:xfrm>
          <a:ln/>
        </p:spPr>
      </p:sp>
      <p:sp>
        <p:nvSpPr>
          <p:cNvPr id="149507"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83435FA-7F77-49EA-91A3-A63DDAB31BFF}" type="slidenum">
              <a:rPr lang="en-US"/>
              <a:pPr/>
              <a:t>27</a:t>
            </a:fld>
            <a:endParaRPr lang="en-US"/>
          </a:p>
        </p:txBody>
      </p:sp>
      <p:sp>
        <p:nvSpPr>
          <p:cNvPr id="78850" name="Rectangle 2"/>
          <p:cNvSpPr>
            <a:spLocks noGrp="1" noRot="1" noChangeAspect="1" noChangeArrowheads="1" noTextEdit="1"/>
          </p:cNvSpPr>
          <p:nvPr>
            <p:ph type="sldImg"/>
          </p:nvPr>
        </p:nvSpPr>
        <p:spPr>
          <a:xfrm>
            <a:off x="457200" y="720725"/>
            <a:ext cx="6400800" cy="3600450"/>
          </a:xfrm>
          <a:ln/>
        </p:spPr>
      </p:sp>
      <p:sp>
        <p:nvSpPr>
          <p:cNvPr id="78851"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1E7EE61-5C85-4186-8465-86C0116C528F}" type="slidenum">
              <a:rPr lang="en-US"/>
              <a:pPr/>
              <a:t>28</a:t>
            </a:fld>
            <a:endParaRPr lang="en-US"/>
          </a:p>
        </p:txBody>
      </p:sp>
      <p:sp>
        <p:nvSpPr>
          <p:cNvPr id="80898" name="Rectangle 2"/>
          <p:cNvSpPr>
            <a:spLocks noGrp="1" noRot="1" noChangeAspect="1" noChangeArrowheads="1" noTextEdit="1"/>
          </p:cNvSpPr>
          <p:nvPr>
            <p:ph type="sldImg"/>
          </p:nvPr>
        </p:nvSpPr>
        <p:spPr>
          <a:xfrm>
            <a:off x="457200" y="720725"/>
            <a:ext cx="6400800" cy="3600450"/>
          </a:xfrm>
          <a:ln/>
        </p:spPr>
      </p:sp>
      <p:sp>
        <p:nvSpPr>
          <p:cNvPr id="80899"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588197F-A45A-45F6-8EDD-962F07684203}" type="slidenum">
              <a:rPr lang="en-US"/>
              <a:pPr/>
              <a:t>29</a:t>
            </a:fld>
            <a:endParaRPr lang="en-US"/>
          </a:p>
        </p:txBody>
      </p:sp>
      <p:sp>
        <p:nvSpPr>
          <p:cNvPr id="81922" name="Rectangle 2"/>
          <p:cNvSpPr>
            <a:spLocks noGrp="1" noRot="1" noChangeAspect="1" noChangeArrowheads="1" noTextEdit="1"/>
          </p:cNvSpPr>
          <p:nvPr>
            <p:ph type="sldImg"/>
          </p:nvPr>
        </p:nvSpPr>
        <p:spPr>
          <a:xfrm>
            <a:off x="457200" y="720725"/>
            <a:ext cx="6400800" cy="3600450"/>
          </a:xfrm>
          <a:ln/>
        </p:spPr>
      </p:sp>
      <p:sp>
        <p:nvSpPr>
          <p:cNvPr id="81923"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383922A-23F7-48C3-8BF7-126B59E1F8E7}" type="slidenum">
              <a:rPr lang="en-US"/>
              <a:pPr/>
              <a:t>30</a:t>
            </a:fld>
            <a:endParaRPr lang="en-US"/>
          </a:p>
        </p:txBody>
      </p:sp>
      <p:sp>
        <p:nvSpPr>
          <p:cNvPr id="129026" name="Rectangle 2"/>
          <p:cNvSpPr>
            <a:spLocks noGrp="1" noRot="1" noChangeAspect="1" noChangeArrowheads="1" noTextEdit="1"/>
          </p:cNvSpPr>
          <p:nvPr>
            <p:ph type="sldImg"/>
          </p:nvPr>
        </p:nvSpPr>
        <p:spPr>
          <a:xfrm>
            <a:off x="457200" y="720725"/>
            <a:ext cx="6400800" cy="3600450"/>
          </a:xfrm>
          <a:ln/>
        </p:spPr>
      </p:sp>
      <p:sp>
        <p:nvSpPr>
          <p:cNvPr id="129027"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6362EDF-9E02-425D-A107-A92E3C5465E6}" type="slidenum">
              <a:rPr lang="en-US"/>
              <a:pPr/>
              <a:t>31</a:t>
            </a:fld>
            <a:endParaRPr lang="en-US"/>
          </a:p>
        </p:txBody>
      </p:sp>
      <p:sp>
        <p:nvSpPr>
          <p:cNvPr id="158722" name="Rectangle 2"/>
          <p:cNvSpPr>
            <a:spLocks noGrp="1" noRot="1" noChangeAspect="1" noChangeArrowheads="1" noTextEdit="1"/>
          </p:cNvSpPr>
          <p:nvPr>
            <p:ph type="sldImg"/>
          </p:nvPr>
        </p:nvSpPr>
        <p:spPr>
          <a:xfrm>
            <a:off x="457200" y="720725"/>
            <a:ext cx="6400800" cy="3600450"/>
          </a:xfrm>
          <a:ln/>
        </p:spPr>
      </p:sp>
      <p:sp>
        <p:nvSpPr>
          <p:cNvPr id="158723" name="Rectangle 3"/>
          <p:cNvSpPr>
            <a:spLocks noGrp="1" noChangeArrowheads="1"/>
          </p:cNvSpPr>
          <p:nvPr>
            <p:ph type="body" idx="1"/>
          </p:nvPr>
        </p:nvSpPr>
        <p:spPr/>
        <p:txBody>
          <a:bodyPr/>
          <a:lstStyle/>
          <a:p>
            <a:r>
              <a:rPr lang="en-US"/>
              <a:t>Peter von Bucher</a:t>
            </a:r>
            <a:endParaRPr lang="en-US">
              <a:solidFill>
                <a:srgbClr val="660066"/>
              </a:solidFill>
            </a:endParaRPr>
          </a:p>
          <a:p>
            <a:r>
              <a:rPr lang="en-US">
                <a:solidFill>
                  <a:srgbClr val="660066"/>
                </a:solidFill>
              </a:rPr>
              <a:t>Presidential Prez: Alana Jonat</a:t>
            </a:r>
          </a:p>
          <a:p>
            <a:r>
              <a:rPr lang="en-US">
                <a:solidFill>
                  <a:srgbClr val="660066"/>
                </a:solidFill>
              </a:rPr>
              <a:t>Executive Mastermind: Roslyn Odum</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32</a:t>
            </a:fld>
            <a:endParaRPr lang="en-US"/>
          </a:p>
        </p:txBody>
      </p:sp>
      <p:sp>
        <p:nvSpPr>
          <p:cNvPr id="75778" name="Rectangle 2"/>
          <p:cNvSpPr>
            <a:spLocks noGrp="1" noRot="1" noChangeAspect="1" noChangeArrowheads="1" noTextEdit="1"/>
          </p:cNvSpPr>
          <p:nvPr>
            <p:ph type="sldImg"/>
          </p:nvPr>
        </p:nvSpPr>
        <p:spPr>
          <a:xfrm>
            <a:off x="457200" y="720725"/>
            <a:ext cx="6400800" cy="3600450"/>
          </a:xfrm>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353510663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B3F0A3D-30B5-4C62-940D-B60ABC95CAE2}" type="slidenum">
              <a:rPr lang="en-US"/>
              <a:pPr/>
              <a:t>33</a:t>
            </a:fld>
            <a:endParaRPr lang="en-US"/>
          </a:p>
        </p:txBody>
      </p:sp>
      <p:sp>
        <p:nvSpPr>
          <p:cNvPr id="116738" name="Rectangle 2"/>
          <p:cNvSpPr>
            <a:spLocks noGrp="1" noRot="1" noChangeAspect="1" noChangeArrowheads="1" noTextEdit="1"/>
          </p:cNvSpPr>
          <p:nvPr>
            <p:ph type="sldImg"/>
          </p:nvPr>
        </p:nvSpPr>
        <p:spPr>
          <a:xfrm>
            <a:off x="457200" y="720725"/>
            <a:ext cx="6400800" cy="3600450"/>
          </a:xfrm>
          <a:ln/>
        </p:spPr>
      </p:sp>
      <p:sp>
        <p:nvSpPr>
          <p:cNvPr id="116739" name="Rectangle 3"/>
          <p:cNvSpPr>
            <a:spLocks noGrp="1" noChangeArrowheads="1"/>
          </p:cNvSpPr>
          <p:nvPr>
            <p:ph type="body" idx="1"/>
          </p:nvPr>
        </p:nvSpPr>
        <p:spPr/>
        <p:txBody>
          <a:bodyPr/>
          <a:lstStyle/>
          <a:p>
            <a:r>
              <a:rPr lang="en-US"/>
              <a:t>http://web.mit.edu/d-lab/honduras.htm</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2CFFE7D-7969-47E7-920F-DB20A802AEBF}" type="slidenum">
              <a:rPr lang="en-US"/>
              <a:pPr/>
              <a:t>34</a:t>
            </a:fld>
            <a:endParaRPr lang="en-US"/>
          </a:p>
        </p:txBody>
      </p:sp>
      <p:sp>
        <p:nvSpPr>
          <p:cNvPr id="216066" name="Rectangle 2"/>
          <p:cNvSpPr>
            <a:spLocks noGrp="1" noRot="1" noChangeAspect="1" noChangeArrowheads="1" noTextEdit="1"/>
          </p:cNvSpPr>
          <p:nvPr>
            <p:ph type="sldImg"/>
          </p:nvPr>
        </p:nvSpPr>
        <p:spPr>
          <a:xfrm>
            <a:off x="457200" y="720725"/>
            <a:ext cx="6400800" cy="3600450"/>
          </a:xfrm>
          <a:ln/>
        </p:spPr>
      </p:sp>
      <p:sp>
        <p:nvSpPr>
          <p:cNvPr id="216067"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35</a:t>
            </a:fld>
            <a:endParaRPr lang="en-US"/>
          </a:p>
        </p:txBody>
      </p:sp>
      <p:sp>
        <p:nvSpPr>
          <p:cNvPr id="75778" name="Rectangle 2"/>
          <p:cNvSpPr>
            <a:spLocks noGrp="1" noRot="1" noChangeAspect="1" noChangeArrowheads="1" noTextEdit="1"/>
          </p:cNvSpPr>
          <p:nvPr>
            <p:ph type="sldImg"/>
          </p:nvPr>
        </p:nvSpPr>
        <p:spPr>
          <a:xfrm>
            <a:off x="457200" y="720725"/>
            <a:ext cx="6400800" cy="3600450"/>
          </a:xfrm>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30853408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3</a:t>
            </a:fld>
            <a:endParaRPr lang="en-US"/>
          </a:p>
        </p:txBody>
      </p:sp>
      <p:sp>
        <p:nvSpPr>
          <p:cNvPr id="75778" name="Rectangle 2"/>
          <p:cNvSpPr>
            <a:spLocks noGrp="1" noRot="1" noChangeAspect="1" noChangeArrowheads="1" noTextEdit="1"/>
          </p:cNvSpPr>
          <p:nvPr>
            <p:ph type="sldImg"/>
          </p:nvPr>
        </p:nvSpPr>
        <p:spPr>
          <a:xfrm>
            <a:off x="457200" y="720725"/>
            <a:ext cx="6400800" cy="3600450"/>
          </a:xfrm>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280563419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A582BA2-E5D8-46BB-879D-DAB9F1A72080}" type="slidenum">
              <a:rPr lang="en-US"/>
              <a:pPr/>
              <a:t>37</a:t>
            </a:fld>
            <a:endParaRPr lang="en-US"/>
          </a:p>
        </p:txBody>
      </p:sp>
      <p:sp>
        <p:nvSpPr>
          <p:cNvPr id="316418" name="Rectangle 2"/>
          <p:cNvSpPr>
            <a:spLocks noGrp="1" noRot="1" noChangeAspect="1" noChangeArrowheads="1" noTextEdit="1"/>
          </p:cNvSpPr>
          <p:nvPr>
            <p:ph type="sldImg"/>
          </p:nvPr>
        </p:nvSpPr>
        <p:spPr>
          <a:xfrm>
            <a:off x="457200" y="720725"/>
            <a:ext cx="6400800" cy="3600450"/>
          </a:xfrm>
          <a:ln/>
        </p:spPr>
      </p:sp>
      <p:sp>
        <p:nvSpPr>
          <p:cNvPr id="31641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A582BA2-E5D8-46BB-879D-DAB9F1A72080}" type="slidenum">
              <a:rPr lang="en-US"/>
              <a:pPr/>
              <a:t>38</a:t>
            </a:fld>
            <a:endParaRPr lang="en-US"/>
          </a:p>
        </p:txBody>
      </p:sp>
      <p:sp>
        <p:nvSpPr>
          <p:cNvPr id="316418" name="Rectangle 2"/>
          <p:cNvSpPr>
            <a:spLocks noGrp="1" noRot="1" noChangeAspect="1" noChangeArrowheads="1" noTextEdit="1"/>
          </p:cNvSpPr>
          <p:nvPr>
            <p:ph type="sldImg"/>
          </p:nvPr>
        </p:nvSpPr>
        <p:spPr>
          <a:xfrm>
            <a:off x="457200" y="720725"/>
            <a:ext cx="6400800" cy="3600450"/>
          </a:xfrm>
          <a:ln/>
        </p:spPr>
      </p:sp>
      <p:sp>
        <p:nvSpPr>
          <p:cNvPr id="31641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46424830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02C08A9-CA8D-4286-9035-2DCA614CAD27}" type="slidenum">
              <a:rPr lang="en-US"/>
              <a:pPr/>
              <a:t>39</a:t>
            </a:fld>
            <a:endParaRPr lang="en-US"/>
          </a:p>
        </p:txBody>
      </p:sp>
      <p:sp>
        <p:nvSpPr>
          <p:cNvPr id="168962" name="Rectangle 2"/>
          <p:cNvSpPr>
            <a:spLocks noGrp="1" noRot="1" noChangeAspect="1" noChangeArrowheads="1" noTextEdit="1"/>
          </p:cNvSpPr>
          <p:nvPr>
            <p:ph type="sldImg"/>
          </p:nvPr>
        </p:nvSpPr>
        <p:spPr>
          <a:xfrm>
            <a:off x="457200" y="720725"/>
            <a:ext cx="6400800" cy="3600450"/>
          </a:xfrm>
          <a:ln/>
        </p:spPr>
      </p:sp>
      <p:sp>
        <p:nvSpPr>
          <p:cNvPr id="168963" name="Rectangle 3"/>
          <p:cNvSpPr>
            <a:spLocks noGrp="1" noChangeArrowheads="1"/>
          </p:cNvSpPr>
          <p:nvPr>
            <p:ph type="body" idx="1"/>
          </p:nvPr>
        </p:nvSpPr>
        <p:spPr/>
        <p:txBody>
          <a:bodyPr/>
          <a:lstStyle/>
          <a:p>
            <a:endParaRPr lang="es-HN"/>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CF11FA1-F820-44AA-81AF-594579D20CE2}" type="slidenum">
              <a:rPr lang="en-US"/>
              <a:pPr/>
              <a:t>40</a:t>
            </a:fld>
            <a:endParaRPr lang="en-US"/>
          </a:p>
        </p:txBody>
      </p:sp>
      <p:sp>
        <p:nvSpPr>
          <p:cNvPr id="228354" name="Rectangle 2"/>
          <p:cNvSpPr>
            <a:spLocks noGrp="1" noRot="1" noChangeAspect="1" noChangeArrowheads="1" noTextEdit="1"/>
          </p:cNvSpPr>
          <p:nvPr>
            <p:ph type="sldImg"/>
          </p:nvPr>
        </p:nvSpPr>
        <p:spPr>
          <a:xfrm>
            <a:off x="457200" y="720725"/>
            <a:ext cx="6400800" cy="3600450"/>
          </a:xfrm>
          <a:ln/>
        </p:spPr>
      </p:sp>
      <p:sp>
        <p:nvSpPr>
          <p:cNvPr id="22835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41</a:t>
            </a:fld>
            <a:endParaRPr lang="en-US"/>
          </a:p>
        </p:txBody>
      </p:sp>
      <p:sp>
        <p:nvSpPr>
          <p:cNvPr id="75778" name="Rectangle 2"/>
          <p:cNvSpPr>
            <a:spLocks noGrp="1" noRot="1" noChangeAspect="1" noChangeArrowheads="1" noTextEdit="1"/>
          </p:cNvSpPr>
          <p:nvPr>
            <p:ph type="sldImg"/>
          </p:nvPr>
        </p:nvSpPr>
        <p:spPr>
          <a:xfrm>
            <a:off x="457200" y="720725"/>
            <a:ext cx="6400800" cy="3600450"/>
          </a:xfrm>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28781221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075C16B-34B5-4C7B-9271-503C8320346C}" type="slidenum">
              <a:rPr lang="en-US"/>
              <a:pPr/>
              <a:t>42</a:t>
            </a:fld>
            <a:endParaRPr lang="en-US"/>
          </a:p>
        </p:txBody>
      </p:sp>
      <p:sp>
        <p:nvSpPr>
          <p:cNvPr id="226306" name="Rectangle 2"/>
          <p:cNvSpPr>
            <a:spLocks noGrp="1" noRot="1" noChangeAspect="1" noChangeArrowheads="1" noTextEdit="1"/>
          </p:cNvSpPr>
          <p:nvPr>
            <p:ph type="sldImg"/>
          </p:nvPr>
        </p:nvSpPr>
        <p:spPr>
          <a:xfrm>
            <a:off x="457200" y="720725"/>
            <a:ext cx="6400800" cy="3600450"/>
          </a:xfrm>
          <a:ln/>
        </p:spPr>
      </p:sp>
      <p:sp>
        <p:nvSpPr>
          <p:cNvPr id="22630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FF3449F-448E-410C-B900-FB710531DB06}" type="slidenum">
              <a:rPr lang="en-US"/>
              <a:pPr/>
              <a:t>44</a:t>
            </a:fld>
            <a:endParaRPr lang="en-US"/>
          </a:p>
        </p:txBody>
      </p:sp>
      <p:sp>
        <p:nvSpPr>
          <p:cNvPr id="338946" name="Rectangle 2"/>
          <p:cNvSpPr>
            <a:spLocks noGrp="1" noRot="1" noChangeAspect="1" noChangeArrowheads="1" noTextEdit="1"/>
          </p:cNvSpPr>
          <p:nvPr>
            <p:ph type="sldImg"/>
          </p:nvPr>
        </p:nvSpPr>
        <p:spPr>
          <a:xfrm>
            <a:off x="457200" y="720725"/>
            <a:ext cx="6400800" cy="3600450"/>
          </a:xfrm>
          <a:ln/>
        </p:spPr>
      </p:sp>
      <p:sp>
        <p:nvSpPr>
          <p:cNvPr id="33894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45</a:t>
            </a:fld>
            <a:endParaRPr lang="en-US"/>
          </a:p>
        </p:txBody>
      </p:sp>
      <p:sp>
        <p:nvSpPr>
          <p:cNvPr id="75778" name="Rectangle 2"/>
          <p:cNvSpPr>
            <a:spLocks noGrp="1" noRot="1" noChangeAspect="1" noChangeArrowheads="1" noTextEdit="1"/>
          </p:cNvSpPr>
          <p:nvPr>
            <p:ph type="sldImg"/>
          </p:nvPr>
        </p:nvSpPr>
        <p:spPr>
          <a:xfrm>
            <a:off x="457200" y="720725"/>
            <a:ext cx="6400800" cy="3600450"/>
          </a:xfrm>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253641831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4EB9046-4500-4455-BB99-82940B7DEE49}" type="slidenum">
              <a:rPr lang="en-US"/>
              <a:pPr/>
              <a:t>46</a:t>
            </a:fld>
            <a:endParaRPr lang="en-US"/>
          </a:p>
        </p:txBody>
      </p:sp>
      <p:sp>
        <p:nvSpPr>
          <p:cNvPr id="209922" name="Rectangle 2"/>
          <p:cNvSpPr>
            <a:spLocks noGrp="1" noRot="1" noChangeAspect="1" noChangeArrowheads="1" noTextEdit="1"/>
          </p:cNvSpPr>
          <p:nvPr>
            <p:ph type="sldImg"/>
          </p:nvPr>
        </p:nvSpPr>
        <p:spPr>
          <a:xfrm>
            <a:off x="457200" y="720725"/>
            <a:ext cx="6400800" cy="3600450"/>
          </a:xfrm>
          <a:ln/>
        </p:spPr>
      </p:sp>
      <p:sp>
        <p:nvSpPr>
          <p:cNvPr id="20992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001EF722-B27E-472F-8B9D-15BA3099CF42}" type="slidenum">
              <a:rPr lang="en-US" smtClean="0"/>
              <a:pPr/>
              <a:t>47</a:t>
            </a:fld>
            <a:endParaRPr lang="en-US"/>
          </a:p>
        </p:txBody>
      </p:sp>
      <p:sp>
        <p:nvSpPr>
          <p:cNvPr id="50179" name="Rectangle 2"/>
          <p:cNvSpPr>
            <a:spLocks noGrp="1" noRot="1" noChangeAspect="1" noChangeArrowheads="1" noTextEdit="1"/>
          </p:cNvSpPr>
          <p:nvPr>
            <p:ph type="sldImg"/>
          </p:nvPr>
        </p:nvSpPr>
        <p:spPr>
          <a:xfrm>
            <a:off x="457200" y="720725"/>
            <a:ext cx="6400800" cy="3600450"/>
          </a:xfrm>
          <a:ln/>
        </p:spPr>
      </p:sp>
      <p:sp>
        <p:nvSpPr>
          <p:cNvPr id="50180" name="Rectangle 3"/>
          <p:cNvSpPr>
            <a:spLocks noGrp="1" noChangeArrowheads="1"/>
          </p:cNvSpPr>
          <p:nvPr>
            <p:ph type="body" idx="1"/>
          </p:nvPr>
        </p:nvSpPr>
        <p:spPr>
          <a:noFill/>
          <a:ln/>
        </p:spPr>
        <p:txBody>
          <a:bodyPr/>
          <a:lstStyle/>
          <a:p>
            <a:pPr eaLnBrk="1" hangingPunct="1"/>
            <a:r>
              <a:rPr lang="es-HN" dirty="0" err="1"/>
              <a:t>This</a:t>
            </a:r>
            <a:r>
              <a:rPr lang="es-HN" dirty="0"/>
              <a:t> </a:t>
            </a:r>
            <a:r>
              <a:rPr lang="es-HN" dirty="0" err="1"/>
              <a:t>is</a:t>
            </a:r>
            <a:r>
              <a:rPr lang="es-HN" dirty="0"/>
              <a:t> a </a:t>
            </a:r>
            <a:r>
              <a:rPr lang="es-HN" dirty="0" err="1"/>
              <a:t>basic</a:t>
            </a:r>
            <a:r>
              <a:rPr lang="es-HN" dirty="0"/>
              <a:t> </a:t>
            </a:r>
            <a:r>
              <a:rPr lang="es-HN" dirty="0" err="1"/>
              <a:t>schematic</a:t>
            </a:r>
            <a:r>
              <a:rPr lang="es-HN" dirty="0"/>
              <a:t> of </a:t>
            </a:r>
            <a:r>
              <a:rPr lang="es-HN" dirty="0" err="1"/>
              <a:t>what</a:t>
            </a:r>
            <a:r>
              <a:rPr lang="es-HN" dirty="0"/>
              <a:t> </a:t>
            </a:r>
            <a:r>
              <a:rPr lang="es-HN" dirty="0" err="1"/>
              <a:t>research</a:t>
            </a:r>
            <a:r>
              <a:rPr lang="es-HN" dirty="0"/>
              <a:t> and </a:t>
            </a:r>
            <a:r>
              <a:rPr lang="es-HN" dirty="0" err="1"/>
              <a:t>design</a:t>
            </a:r>
            <a:r>
              <a:rPr lang="es-HN" dirty="0"/>
              <a:t> </a:t>
            </a:r>
            <a:r>
              <a:rPr lang="es-HN" dirty="0" err="1"/>
              <a:t>teams</a:t>
            </a:r>
            <a:r>
              <a:rPr lang="es-HN" dirty="0"/>
              <a:t> </a:t>
            </a:r>
            <a:r>
              <a:rPr lang="es-HN" dirty="0" err="1"/>
              <a:t>have</a:t>
            </a:r>
            <a:r>
              <a:rPr lang="es-HN" dirty="0"/>
              <a:t> come up </a:t>
            </a:r>
            <a:r>
              <a:rPr lang="es-HN" dirty="0" err="1"/>
              <a:t>with</a:t>
            </a:r>
            <a:r>
              <a:rPr lang="es-HN" dirty="0"/>
              <a:t> </a:t>
            </a:r>
            <a:r>
              <a:rPr lang="es-HN" dirty="0" err="1"/>
              <a:t>after</a:t>
            </a:r>
            <a:r>
              <a:rPr lang="es-HN" dirty="0"/>
              <a:t> </a:t>
            </a:r>
            <a:r>
              <a:rPr lang="es-HN" dirty="0" err="1"/>
              <a:t>many</a:t>
            </a:r>
            <a:r>
              <a:rPr lang="es-HN" dirty="0"/>
              <a:t> </a:t>
            </a:r>
            <a:r>
              <a:rPr lang="es-HN" dirty="0" err="1"/>
              <a:t>years</a:t>
            </a:r>
            <a:r>
              <a:rPr lang="es-HN" dirty="0"/>
              <a:t> of </a:t>
            </a:r>
            <a:r>
              <a:rPr lang="es-HN" dirty="0" err="1"/>
              <a:t>work</a:t>
            </a:r>
            <a:r>
              <a:rPr lang="es-HN" dirty="0"/>
              <a:t>. </a:t>
            </a:r>
            <a:r>
              <a:rPr lang="es-HN" dirty="0" err="1"/>
              <a:t>The</a:t>
            </a:r>
            <a:r>
              <a:rPr lang="es-HN" dirty="0"/>
              <a:t> stock </a:t>
            </a:r>
            <a:r>
              <a:rPr lang="es-HN" dirty="0" err="1"/>
              <a:t>tank</a:t>
            </a:r>
            <a:r>
              <a:rPr lang="es-HN" dirty="0"/>
              <a:t> </a:t>
            </a:r>
            <a:r>
              <a:rPr lang="es-HN" dirty="0" err="1"/>
              <a:t>holds</a:t>
            </a:r>
            <a:r>
              <a:rPr lang="es-HN" dirty="0"/>
              <a:t> a stock </a:t>
            </a:r>
            <a:r>
              <a:rPr lang="es-HN" dirty="0" err="1"/>
              <a:t>chemical</a:t>
            </a:r>
            <a:r>
              <a:rPr lang="es-HN" dirty="0"/>
              <a:t> </a:t>
            </a:r>
            <a:r>
              <a:rPr lang="es-HN" dirty="0" err="1"/>
              <a:t>solution</a:t>
            </a:r>
            <a:r>
              <a:rPr lang="es-HN" dirty="0"/>
              <a:t> </a:t>
            </a:r>
            <a:r>
              <a:rPr lang="es-HN" dirty="0" err="1"/>
              <a:t>which</a:t>
            </a:r>
            <a:r>
              <a:rPr lang="es-HN" dirty="0"/>
              <a:t> </a:t>
            </a:r>
            <a:r>
              <a:rPr lang="es-HN" dirty="0" err="1"/>
              <a:t>is</a:t>
            </a:r>
            <a:r>
              <a:rPr lang="es-HN" dirty="0"/>
              <a:t> </a:t>
            </a:r>
            <a:r>
              <a:rPr lang="es-HN" dirty="0" err="1"/>
              <a:t>connected</a:t>
            </a:r>
            <a:r>
              <a:rPr lang="es-HN" dirty="0"/>
              <a:t> </a:t>
            </a:r>
            <a:r>
              <a:rPr lang="es-HN" dirty="0" err="1"/>
              <a:t>to</a:t>
            </a:r>
            <a:r>
              <a:rPr lang="es-HN" dirty="0"/>
              <a:t> a </a:t>
            </a:r>
            <a:r>
              <a:rPr lang="es-HN" dirty="0" err="1"/>
              <a:t>constant</a:t>
            </a:r>
            <a:r>
              <a:rPr lang="es-HN" dirty="0"/>
              <a:t> head </a:t>
            </a:r>
            <a:r>
              <a:rPr lang="es-HN" dirty="0" err="1"/>
              <a:t>tank</a:t>
            </a:r>
            <a:r>
              <a:rPr lang="es-HN" dirty="0"/>
              <a:t>. </a:t>
            </a:r>
            <a:r>
              <a:rPr lang="es-HN" dirty="0" err="1"/>
              <a:t>The</a:t>
            </a:r>
            <a:r>
              <a:rPr lang="es-HN" dirty="0"/>
              <a:t> </a:t>
            </a:r>
            <a:r>
              <a:rPr lang="es-HN" dirty="0" err="1"/>
              <a:t>constant</a:t>
            </a:r>
            <a:r>
              <a:rPr lang="es-HN" dirty="0"/>
              <a:t> head </a:t>
            </a:r>
            <a:r>
              <a:rPr lang="es-HN" dirty="0" err="1"/>
              <a:t>tank</a:t>
            </a:r>
            <a:r>
              <a:rPr lang="es-HN" dirty="0"/>
              <a:t> </a:t>
            </a:r>
            <a:r>
              <a:rPr lang="es-HN" dirty="0" err="1"/>
              <a:t>is</a:t>
            </a:r>
            <a:r>
              <a:rPr lang="es-HN" dirty="0"/>
              <a:t> </a:t>
            </a:r>
            <a:r>
              <a:rPr lang="es-HN" dirty="0" err="1"/>
              <a:t>regulated</a:t>
            </a:r>
            <a:r>
              <a:rPr lang="es-HN" dirty="0"/>
              <a:t> </a:t>
            </a:r>
            <a:r>
              <a:rPr lang="es-HN" dirty="0" err="1"/>
              <a:t>by</a:t>
            </a:r>
            <a:r>
              <a:rPr lang="es-HN" dirty="0"/>
              <a:t> a </a:t>
            </a:r>
            <a:r>
              <a:rPr lang="es-HN" dirty="0" err="1"/>
              <a:t>float</a:t>
            </a:r>
            <a:r>
              <a:rPr lang="es-HN" dirty="0"/>
              <a:t> </a:t>
            </a:r>
            <a:r>
              <a:rPr lang="es-HN" dirty="0" err="1"/>
              <a:t>valve</a:t>
            </a:r>
            <a:r>
              <a:rPr lang="es-HN" dirty="0"/>
              <a:t> </a:t>
            </a:r>
            <a:r>
              <a:rPr lang="es-HN" dirty="0" err="1"/>
              <a:t>which</a:t>
            </a:r>
            <a:r>
              <a:rPr lang="es-HN" dirty="0"/>
              <a:t> </a:t>
            </a:r>
            <a:r>
              <a:rPr lang="es-HN" dirty="0" err="1"/>
              <a:t>keeps</a:t>
            </a:r>
            <a:r>
              <a:rPr lang="es-HN" dirty="0"/>
              <a:t> </a:t>
            </a:r>
            <a:r>
              <a:rPr lang="es-HN" dirty="0" err="1"/>
              <a:t>the</a:t>
            </a:r>
            <a:r>
              <a:rPr lang="es-HN" dirty="0"/>
              <a:t> </a:t>
            </a:r>
            <a:r>
              <a:rPr lang="es-HN" dirty="0" err="1"/>
              <a:t>chemical</a:t>
            </a:r>
            <a:r>
              <a:rPr lang="es-HN" dirty="0"/>
              <a:t> </a:t>
            </a:r>
            <a:r>
              <a:rPr lang="es-HN" dirty="0" err="1"/>
              <a:t>depth</a:t>
            </a:r>
            <a:r>
              <a:rPr lang="es-HN" dirty="0"/>
              <a:t> </a:t>
            </a:r>
            <a:r>
              <a:rPr lang="es-HN" dirty="0" err="1"/>
              <a:t>constant</a:t>
            </a:r>
            <a:r>
              <a:rPr lang="es-HN" dirty="0"/>
              <a:t>. A </a:t>
            </a:r>
            <a:r>
              <a:rPr lang="es-HN" dirty="0" err="1"/>
              <a:t>large</a:t>
            </a:r>
            <a:r>
              <a:rPr lang="es-HN" dirty="0"/>
              <a:t> </a:t>
            </a:r>
            <a:r>
              <a:rPr lang="es-HN" dirty="0" err="1"/>
              <a:t>diameter</a:t>
            </a:r>
            <a:r>
              <a:rPr lang="es-HN" dirty="0"/>
              <a:t> </a:t>
            </a:r>
            <a:r>
              <a:rPr lang="es-HN" dirty="0" err="1"/>
              <a:t>tube</a:t>
            </a:r>
            <a:r>
              <a:rPr lang="es-HN" dirty="0"/>
              <a:t> leads </a:t>
            </a:r>
            <a:r>
              <a:rPr lang="es-HN" dirty="0" err="1"/>
              <a:t>from</a:t>
            </a:r>
            <a:r>
              <a:rPr lang="es-HN" dirty="0"/>
              <a:t> </a:t>
            </a:r>
            <a:r>
              <a:rPr lang="es-HN" dirty="0" err="1"/>
              <a:t>the</a:t>
            </a:r>
            <a:r>
              <a:rPr lang="es-HN" dirty="0"/>
              <a:t> stock </a:t>
            </a:r>
            <a:r>
              <a:rPr lang="es-HN" dirty="0" err="1"/>
              <a:t>tank</a:t>
            </a:r>
            <a:r>
              <a:rPr lang="es-HN" dirty="0"/>
              <a:t> </a:t>
            </a:r>
            <a:r>
              <a:rPr lang="es-HN" dirty="0" err="1"/>
              <a:t>to</a:t>
            </a:r>
            <a:r>
              <a:rPr lang="es-HN" dirty="0"/>
              <a:t> </a:t>
            </a:r>
            <a:r>
              <a:rPr lang="es-HN" dirty="0" err="1"/>
              <a:t>one</a:t>
            </a:r>
            <a:r>
              <a:rPr lang="es-HN" dirty="0"/>
              <a:t> </a:t>
            </a:r>
            <a:r>
              <a:rPr lang="es-HN" dirty="0" err="1"/>
              <a:t>or</a:t>
            </a:r>
            <a:r>
              <a:rPr lang="es-HN" dirty="0"/>
              <a:t> more </a:t>
            </a:r>
            <a:r>
              <a:rPr lang="es-HN" dirty="0" err="1"/>
              <a:t>small</a:t>
            </a:r>
            <a:r>
              <a:rPr lang="es-HN" baseline="0" dirty="0"/>
              <a:t> </a:t>
            </a:r>
            <a:r>
              <a:rPr lang="es-HN" baseline="0" dirty="0" err="1"/>
              <a:t>diameter</a:t>
            </a:r>
            <a:r>
              <a:rPr lang="es-HN" baseline="0" dirty="0"/>
              <a:t> </a:t>
            </a:r>
            <a:r>
              <a:rPr lang="es-HN" baseline="0" dirty="0" err="1"/>
              <a:t>long</a:t>
            </a:r>
            <a:r>
              <a:rPr lang="es-HN" baseline="0" dirty="0"/>
              <a:t> </a:t>
            </a:r>
            <a:r>
              <a:rPr lang="es-HN" baseline="0" dirty="0" err="1"/>
              <a:t>straight</a:t>
            </a:r>
            <a:r>
              <a:rPr lang="es-HN" baseline="0" dirty="0"/>
              <a:t> </a:t>
            </a:r>
            <a:r>
              <a:rPr lang="es-HN" baseline="0" dirty="0" err="1"/>
              <a:t>dosing</a:t>
            </a:r>
            <a:r>
              <a:rPr lang="es-HN" baseline="0" dirty="0"/>
              <a:t> </a:t>
            </a:r>
            <a:r>
              <a:rPr lang="es-HN" baseline="0" dirty="0" err="1"/>
              <a:t>tubes</a:t>
            </a:r>
            <a:r>
              <a:rPr lang="es-HN" baseline="0" dirty="0"/>
              <a:t>. A </a:t>
            </a:r>
            <a:r>
              <a:rPr lang="es-HN" baseline="0" dirty="0" err="1"/>
              <a:t>large</a:t>
            </a:r>
            <a:r>
              <a:rPr lang="es-HN" baseline="0" dirty="0"/>
              <a:t> </a:t>
            </a:r>
            <a:r>
              <a:rPr lang="es-HN" baseline="0" dirty="0" err="1"/>
              <a:t>diameter</a:t>
            </a:r>
            <a:r>
              <a:rPr lang="es-HN" baseline="0" dirty="0"/>
              <a:t> flexible leads</a:t>
            </a:r>
            <a:r>
              <a:rPr lang="es-HN" dirty="0"/>
              <a:t> </a:t>
            </a:r>
            <a:r>
              <a:rPr lang="es-HN" dirty="0" err="1"/>
              <a:t>to</a:t>
            </a:r>
            <a:r>
              <a:rPr lang="es-HN" dirty="0"/>
              <a:t> a </a:t>
            </a:r>
            <a:r>
              <a:rPr lang="es-HN" dirty="0" err="1"/>
              <a:t>drop</a:t>
            </a:r>
            <a:r>
              <a:rPr lang="es-HN" dirty="0"/>
              <a:t> </a:t>
            </a:r>
            <a:r>
              <a:rPr lang="es-HN" dirty="0" err="1"/>
              <a:t>tube</a:t>
            </a:r>
            <a:r>
              <a:rPr lang="es-HN" dirty="0"/>
              <a:t> </a:t>
            </a:r>
            <a:r>
              <a:rPr lang="es-HN" dirty="0" err="1"/>
              <a:t>with</a:t>
            </a:r>
            <a:r>
              <a:rPr lang="es-HN" dirty="0"/>
              <a:t> “open </a:t>
            </a:r>
            <a:r>
              <a:rPr lang="es-HN" dirty="0" err="1"/>
              <a:t>channel</a:t>
            </a:r>
            <a:r>
              <a:rPr lang="es-HN" dirty="0"/>
              <a:t> </a:t>
            </a:r>
            <a:r>
              <a:rPr lang="es-HN" dirty="0" err="1"/>
              <a:t>super</a:t>
            </a:r>
            <a:r>
              <a:rPr lang="es-HN" dirty="0"/>
              <a:t> </a:t>
            </a:r>
            <a:r>
              <a:rPr lang="es-HN" dirty="0" err="1"/>
              <a:t>critical</a:t>
            </a:r>
            <a:r>
              <a:rPr lang="es-HN" dirty="0"/>
              <a:t> </a:t>
            </a:r>
            <a:r>
              <a:rPr lang="es-HN" dirty="0" err="1"/>
              <a:t>flow</a:t>
            </a:r>
            <a:r>
              <a:rPr lang="es-HN" dirty="0"/>
              <a:t>”, </a:t>
            </a:r>
            <a:r>
              <a:rPr lang="es-HN" dirty="0" err="1"/>
              <a:t>where</a:t>
            </a:r>
            <a:r>
              <a:rPr lang="es-HN" dirty="0"/>
              <a:t> </a:t>
            </a:r>
            <a:r>
              <a:rPr lang="es-HN" dirty="0" err="1"/>
              <a:t>the</a:t>
            </a:r>
            <a:r>
              <a:rPr lang="es-HN" dirty="0"/>
              <a:t> </a:t>
            </a:r>
            <a:r>
              <a:rPr lang="es-HN" dirty="0" err="1"/>
              <a:t>chemical</a:t>
            </a:r>
            <a:r>
              <a:rPr lang="es-HN" dirty="0"/>
              <a:t> </a:t>
            </a:r>
            <a:r>
              <a:rPr lang="es-HN" dirty="0" err="1"/>
              <a:t>flows</a:t>
            </a:r>
            <a:r>
              <a:rPr lang="es-HN" dirty="0"/>
              <a:t> </a:t>
            </a:r>
            <a:r>
              <a:rPr lang="es-HN" dirty="0" err="1"/>
              <a:t>to</a:t>
            </a:r>
            <a:r>
              <a:rPr lang="es-HN" dirty="0"/>
              <a:t> </a:t>
            </a:r>
            <a:r>
              <a:rPr lang="es-HN" dirty="0" err="1"/>
              <a:t>be</a:t>
            </a:r>
            <a:r>
              <a:rPr lang="es-HN" dirty="0"/>
              <a:t> </a:t>
            </a:r>
            <a:r>
              <a:rPr lang="es-HN" dirty="0" err="1"/>
              <a:t>added</a:t>
            </a:r>
            <a:r>
              <a:rPr lang="es-HN" dirty="0"/>
              <a:t> </a:t>
            </a:r>
            <a:r>
              <a:rPr lang="es-HN" dirty="0" err="1"/>
              <a:t>to</a:t>
            </a:r>
            <a:r>
              <a:rPr lang="es-HN" dirty="0"/>
              <a:t> </a:t>
            </a:r>
            <a:r>
              <a:rPr lang="es-HN" dirty="0" err="1"/>
              <a:t>the</a:t>
            </a:r>
            <a:r>
              <a:rPr lang="es-HN" dirty="0"/>
              <a:t> </a:t>
            </a:r>
            <a:r>
              <a:rPr lang="es-HN" dirty="0" err="1"/>
              <a:t>plant’s</a:t>
            </a:r>
            <a:r>
              <a:rPr lang="es-HN" dirty="0"/>
              <a:t> </a:t>
            </a:r>
            <a:r>
              <a:rPr lang="es-HN" dirty="0" err="1"/>
              <a:t>influent</a:t>
            </a:r>
            <a:r>
              <a:rPr lang="es-HN" dirty="0"/>
              <a:t> </a:t>
            </a:r>
            <a:r>
              <a:rPr lang="es-HN" dirty="0" err="1"/>
              <a:t>water</a:t>
            </a:r>
            <a:r>
              <a:rPr lang="es-HN" dirty="0"/>
              <a:t>. </a:t>
            </a:r>
            <a:r>
              <a:rPr lang="es-HN" dirty="0" err="1"/>
              <a:t>The</a:t>
            </a:r>
            <a:r>
              <a:rPr lang="es-HN" dirty="0"/>
              <a:t> </a:t>
            </a:r>
            <a:r>
              <a:rPr lang="es-HN" dirty="0" err="1"/>
              <a:t>drop</a:t>
            </a:r>
            <a:r>
              <a:rPr lang="es-HN" dirty="0"/>
              <a:t> </a:t>
            </a:r>
            <a:r>
              <a:rPr lang="es-HN" dirty="0" err="1"/>
              <a:t>tube</a:t>
            </a:r>
            <a:r>
              <a:rPr lang="es-HN" dirty="0"/>
              <a:t> </a:t>
            </a:r>
            <a:r>
              <a:rPr lang="es-HN" dirty="0" err="1"/>
              <a:t>is</a:t>
            </a:r>
            <a:r>
              <a:rPr lang="es-HN" dirty="0"/>
              <a:t> </a:t>
            </a:r>
            <a:r>
              <a:rPr lang="es-HN" dirty="0" err="1"/>
              <a:t>connected</a:t>
            </a:r>
            <a:r>
              <a:rPr lang="es-HN" dirty="0"/>
              <a:t> </a:t>
            </a:r>
            <a:r>
              <a:rPr lang="es-HN" dirty="0" err="1"/>
              <a:t>to</a:t>
            </a:r>
            <a:r>
              <a:rPr lang="es-HN" dirty="0"/>
              <a:t> a </a:t>
            </a:r>
            <a:r>
              <a:rPr lang="es-HN" dirty="0" err="1"/>
              <a:t>lever</a:t>
            </a:r>
            <a:r>
              <a:rPr lang="es-HN" dirty="0"/>
              <a:t> </a:t>
            </a:r>
            <a:r>
              <a:rPr lang="es-HN" dirty="0" err="1"/>
              <a:t>via</a:t>
            </a:r>
            <a:r>
              <a:rPr lang="es-HN" dirty="0"/>
              <a:t> a slider. </a:t>
            </a:r>
            <a:r>
              <a:rPr lang="es-HN" dirty="0" err="1"/>
              <a:t>The</a:t>
            </a:r>
            <a:r>
              <a:rPr lang="es-HN" dirty="0"/>
              <a:t> </a:t>
            </a:r>
            <a:r>
              <a:rPr lang="es-HN" dirty="0" err="1"/>
              <a:t>plant</a:t>
            </a:r>
            <a:r>
              <a:rPr lang="es-HN" dirty="0"/>
              <a:t> </a:t>
            </a:r>
            <a:r>
              <a:rPr lang="es-HN" dirty="0" err="1"/>
              <a:t>operator</a:t>
            </a:r>
            <a:r>
              <a:rPr lang="es-HN" dirty="0"/>
              <a:t> sets </a:t>
            </a:r>
            <a:r>
              <a:rPr lang="es-HN" dirty="0" err="1"/>
              <a:t>the</a:t>
            </a:r>
            <a:r>
              <a:rPr lang="es-HN" dirty="0"/>
              <a:t> slider at </a:t>
            </a:r>
            <a:r>
              <a:rPr lang="es-HN" dirty="0" err="1"/>
              <a:t>the</a:t>
            </a:r>
            <a:r>
              <a:rPr lang="es-HN" dirty="0"/>
              <a:t> </a:t>
            </a:r>
            <a:r>
              <a:rPr lang="es-HN" dirty="0" err="1"/>
              <a:t>desired</a:t>
            </a:r>
            <a:r>
              <a:rPr lang="es-HN" dirty="0"/>
              <a:t> </a:t>
            </a:r>
            <a:r>
              <a:rPr lang="es-HN" dirty="0" err="1"/>
              <a:t>coagulant</a:t>
            </a:r>
            <a:r>
              <a:rPr lang="es-HN" dirty="0"/>
              <a:t> </a:t>
            </a:r>
            <a:r>
              <a:rPr lang="es-HN" dirty="0" err="1"/>
              <a:t>dose</a:t>
            </a:r>
            <a:r>
              <a:rPr lang="es-HN" dirty="0"/>
              <a:t> </a:t>
            </a:r>
            <a:r>
              <a:rPr lang="es-HN" dirty="0" err="1"/>
              <a:t>based</a:t>
            </a:r>
            <a:r>
              <a:rPr lang="es-HN" dirty="0"/>
              <a:t> </a:t>
            </a:r>
            <a:r>
              <a:rPr lang="es-HN" dirty="0" err="1"/>
              <a:t>upon</a:t>
            </a:r>
            <a:r>
              <a:rPr lang="es-HN" dirty="0"/>
              <a:t> </a:t>
            </a:r>
            <a:r>
              <a:rPr lang="es-HN" dirty="0" err="1"/>
              <a:t>characteristics</a:t>
            </a:r>
            <a:r>
              <a:rPr lang="es-HN" dirty="0"/>
              <a:t> of </a:t>
            </a:r>
            <a:r>
              <a:rPr lang="es-HN" dirty="0" err="1"/>
              <a:t>the</a:t>
            </a:r>
            <a:r>
              <a:rPr lang="es-HN" dirty="0"/>
              <a:t> </a:t>
            </a:r>
            <a:r>
              <a:rPr lang="es-HN" dirty="0" err="1"/>
              <a:t>influent</a:t>
            </a:r>
            <a:r>
              <a:rPr lang="es-HN" dirty="0"/>
              <a:t> </a:t>
            </a:r>
            <a:r>
              <a:rPr lang="es-HN" dirty="0" err="1"/>
              <a:t>water</a:t>
            </a:r>
            <a:r>
              <a:rPr lang="es-HN" dirty="0"/>
              <a:t>. </a:t>
            </a:r>
            <a:r>
              <a:rPr lang="es-HN" dirty="0" err="1"/>
              <a:t>The</a:t>
            </a:r>
            <a:r>
              <a:rPr lang="es-HN" dirty="0"/>
              <a:t> </a:t>
            </a:r>
            <a:r>
              <a:rPr lang="es-HN" dirty="0" err="1"/>
              <a:t>float</a:t>
            </a:r>
            <a:r>
              <a:rPr lang="es-HN" dirty="0"/>
              <a:t> </a:t>
            </a:r>
            <a:r>
              <a:rPr lang="es-HN" dirty="0" err="1"/>
              <a:t>attached</a:t>
            </a:r>
            <a:r>
              <a:rPr lang="es-HN" dirty="0"/>
              <a:t> </a:t>
            </a:r>
            <a:r>
              <a:rPr lang="es-HN" dirty="0" err="1"/>
              <a:t>to</a:t>
            </a:r>
            <a:r>
              <a:rPr lang="es-HN" dirty="0"/>
              <a:t> </a:t>
            </a:r>
            <a:r>
              <a:rPr lang="es-HN" dirty="0" err="1"/>
              <a:t>the</a:t>
            </a:r>
            <a:r>
              <a:rPr lang="es-HN" dirty="0"/>
              <a:t> </a:t>
            </a:r>
            <a:r>
              <a:rPr lang="es-HN" dirty="0" err="1"/>
              <a:t>lever</a:t>
            </a:r>
            <a:r>
              <a:rPr lang="es-HN" dirty="0"/>
              <a:t> </a:t>
            </a:r>
            <a:r>
              <a:rPr lang="es-HN" dirty="0" err="1"/>
              <a:t>changes</a:t>
            </a:r>
            <a:r>
              <a:rPr lang="es-HN" dirty="0"/>
              <a:t> position as </a:t>
            </a:r>
            <a:r>
              <a:rPr lang="es-HN" dirty="0" err="1"/>
              <a:t>flow</a:t>
            </a:r>
            <a:r>
              <a:rPr lang="es-HN" dirty="0"/>
              <a:t> </a:t>
            </a:r>
            <a:r>
              <a:rPr lang="es-HN" dirty="0" err="1"/>
              <a:t>rate</a:t>
            </a:r>
            <a:r>
              <a:rPr lang="es-HN" dirty="0"/>
              <a:t> </a:t>
            </a:r>
            <a:r>
              <a:rPr lang="es-HN" dirty="0" err="1"/>
              <a:t>into</a:t>
            </a:r>
            <a:r>
              <a:rPr lang="es-HN" dirty="0"/>
              <a:t> </a:t>
            </a:r>
            <a:r>
              <a:rPr lang="es-HN" dirty="0" err="1"/>
              <a:t>the</a:t>
            </a:r>
            <a:r>
              <a:rPr lang="es-HN" dirty="0"/>
              <a:t> </a:t>
            </a:r>
            <a:r>
              <a:rPr lang="es-HN" dirty="0" err="1"/>
              <a:t>plant</a:t>
            </a:r>
            <a:r>
              <a:rPr lang="es-HN" dirty="0"/>
              <a:t> </a:t>
            </a:r>
            <a:r>
              <a:rPr lang="es-HN" dirty="0" err="1"/>
              <a:t>changes</a:t>
            </a:r>
            <a:r>
              <a:rPr lang="es-HN" dirty="0"/>
              <a:t>, </a:t>
            </a:r>
            <a:r>
              <a:rPr lang="es-HN" dirty="0" err="1"/>
              <a:t>thus</a:t>
            </a:r>
            <a:r>
              <a:rPr lang="es-HN" dirty="0"/>
              <a:t> </a:t>
            </a:r>
            <a:r>
              <a:rPr lang="es-HN" dirty="0" err="1"/>
              <a:t>changing</a:t>
            </a:r>
            <a:r>
              <a:rPr lang="es-HN" dirty="0"/>
              <a:t> </a:t>
            </a:r>
            <a:r>
              <a:rPr lang="es-HN" dirty="0" err="1"/>
              <a:t>the</a:t>
            </a:r>
            <a:r>
              <a:rPr lang="es-HN" dirty="0"/>
              <a:t> </a:t>
            </a:r>
            <a:r>
              <a:rPr lang="es-HN" dirty="0" err="1"/>
              <a:t>elevation</a:t>
            </a:r>
            <a:r>
              <a:rPr lang="es-HN" dirty="0"/>
              <a:t> of </a:t>
            </a:r>
            <a:r>
              <a:rPr lang="es-HN" dirty="0" err="1"/>
              <a:t>the</a:t>
            </a:r>
            <a:r>
              <a:rPr lang="es-HN" dirty="0"/>
              <a:t> </a:t>
            </a:r>
            <a:r>
              <a:rPr lang="es-HN" dirty="0" err="1"/>
              <a:t>large</a:t>
            </a:r>
            <a:r>
              <a:rPr lang="es-HN" dirty="0"/>
              <a:t> </a:t>
            </a:r>
            <a:r>
              <a:rPr lang="es-HN" dirty="0" err="1"/>
              <a:t>diameter</a:t>
            </a:r>
            <a:r>
              <a:rPr lang="es-HN" dirty="0"/>
              <a:t> </a:t>
            </a:r>
            <a:r>
              <a:rPr lang="es-HN" dirty="0" err="1"/>
              <a:t>tube’s</a:t>
            </a:r>
            <a:r>
              <a:rPr lang="es-HN" dirty="0"/>
              <a:t> </a:t>
            </a:r>
            <a:r>
              <a:rPr lang="es-HN" dirty="0" err="1"/>
              <a:t>outlet</a:t>
            </a:r>
            <a:r>
              <a:rPr lang="es-HN" dirty="0"/>
              <a:t>, and </a:t>
            </a:r>
            <a:r>
              <a:rPr lang="es-HN" dirty="0" err="1"/>
              <a:t>maintaining</a:t>
            </a:r>
            <a:r>
              <a:rPr lang="es-HN" dirty="0"/>
              <a:t> a </a:t>
            </a:r>
            <a:r>
              <a:rPr lang="es-HN" dirty="0" err="1"/>
              <a:t>constant</a:t>
            </a:r>
            <a:r>
              <a:rPr lang="es-HN" dirty="0"/>
              <a:t> </a:t>
            </a:r>
            <a:r>
              <a:rPr lang="es-HN" dirty="0" err="1"/>
              <a:t>chemical</a:t>
            </a:r>
            <a:r>
              <a:rPr lang="es-HN" dirty="0"/>
              <a:t> </a:t>
            </a:r>
            <a:r>
              <a:rPr lang="es-HN" dirty="0" err="1"/>
              <a:t>dose</a:t>
            </a:r>
            <a:r>
              <a:rPr lang="es-HN" dirty="0"/>
              <a: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91AB4BA-F36C-4164-AFD7-2D84A88CB557}" type="slidenum">
              <a:rPr lang="en-US"/>
              <a:pPr/>
              <a:t>4</a:t>
            </a:fld>
            <a:endParaRPr lang="en-US"/>
          </a:p>
        </p:txBody>
      </p:sp>
      <p:sp>
        <p:nvSpPr>
          <p:cNvPr id="77826" name="Rectangle 2"/>
          <p:cNvSpPr>
            <a:spLocks noGrp="1" noRot="1" noChangeAspect="1" noChangeArrowheads="1" noTextEdit="1"/>
          </p:cNvSpPr>
          <p:nvPr>
            <p:ph type="sldImg"/>
          </p:nvPr>
        </p:nvSpPr>
        <p:spPr>
          <a:xfrm>
            <a:off x="457200" y="720725"/>
            <a:ext cx="6400800" cy="3600450"/>
          </a:xfrm>
          <a:ln/>
        </p:spPr>
      </p:sp>
      <p:sp>
        <p:nvSpPr>
          <p:cNvPr id="77827" name="Rectangle 3"/>
          <p:cNvSpPr>
            <a:spLocks noGrp="1" noChangeArrowheads="1"/>
          </p:cNvSpPr>
          <p:nvPr>
            <p:ph type="body" idx="1"/>
          </p:nvPr>
        </p:nvSpPr>
        <p:spPr/>
        <p:txBody>
          <a:bodyPr/>
          <a:lstStyle/>
          <a:p>
            <a:endParaRPr lang="es-HN"/>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001EF722-B27E-472F-8B9D-15BA3099CF42}" type="slidenum">
              <a:rPr lang="en-US" smtClean="0">
                <a:solidFill>
                  <a:prstClr val="black"/>
                </a:solidFill>
              </a:rPr>
              <a:pPr/>
              <a:t>48</a:t>
            </a:fld>
            <a:endParaRPr lang="en-US">
              <a:solidFill>
                <a:prstClr val="black"/>
              </a:solidFill>
            </a:endParaRPr>
          </a:p>
        </p:txBody>
      </p:sp>
      <p:sp>
        <p:nvSpPr>
          <p:cNvPr id="50179" name="Rectangle 2"/>
          <p:cNvSpPr>
            <a:spLocks noGrp="1" noRot="1" noChangeAspect="1" noChangeArrowheads="1" noTextEdit="1"/>
          </p:cNvSpPr>
          <p:nvPr>
            <p:ph type="sldImg"/>
          </p:nvPr>
        </p:nvSpPr>
        <p:spPr>
          <a:xfrm>
            <a:off x="457200" y="720725"/>
            <a:ext cx="6400800" cy="3600450"/>
          </a:xfrm>
          <a:ln/>
        </p:spPr>
      </p:sp>
      <p:sp>
        <p:nvSpPr>
          <p:cNvPr id="50180" name="Rectangle 3"/>
          <p:cNvSpPr>
            <a:spLocks noGrp="1" noChangeArrowheads="1"/>
          </p:cNvSpPr>
          <p:nvPr>
            <p:ph type="body" idx="1"/>
          </p:nvPr>
        </p:nvSpPr>
        <p:spPr>
          <a:noFill/>
          <a:ln/>
        </p:spPr>
        <p:txBody>
          <a:bodyPr/>
          <a:lstStyle/>
          <a:p>
            <a:pPr eaLnBrk="1" hangingPunct="1"/>
            <a:endParaRPr lang="es-HN"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001EF722-B27E-472F-8B9D-15BA3099CF42}" type="slidenum">
              <a:rPr lang="en-US" smtClean="0">
                <a:solidFill>
                  <a:prstClr val="black"/>
                </a:solidFill>
              </a:rPr>
              <a:pPr/>
              <a:t>49</a:t>
            </a:fld>
            <a:endParaRPr lang="en-US">
              <a:solidFill>
                <a:prstClr val="black"/>
              </a:solidFill>
            </a:endParaRPr>
          </a:p>
        </p:txBody>
      </p:sp>
      <p:sp>
        <p:nvSpPr>
          <p:cNvPr id="50179" name="Rectangle 2"/>
          <p:cNvSpPr>
            <a:spLocks noGrp="1" noRot="1" noChangeAspect="1" noChangeArrowheads="1" noTextEdit="1"/>
          </p:cNvSpPr>
          <p:nvPr>
            <p:ph type="sldImg"/>
          </p:nvPr>
        </p:nvSpPr>
        <p:spPr>
          <a:xfrm>
            <a:off x="457200" y="720725"/>
            <a:ext cx="6400800" cy="3600450"/>
          </a:xfrm>
          <a:ln/>
        </p:spPr>
      </p:sp>
      <p:sp>
        <p:nvSpPr>
          <p:cNvPr id="50180" name="Rectangle 3"/>
          <p:cNvSpPr>
            <a:spLocks noGrp="1" noChangeArrowheads="1"/>
          </p:cNvSpPr>
          <p:nvPr>
            <p:ph type="body" idx="1"/>
          </p:nvPr>
        </p:nvSpPr>
        <p:spPr>
          <a:noFill/>
          <a:ln/>
        </p:spPr>
        <p:txBody>
          <a:bodyPr/>
          <a:lstStyle/>
          <a:p>
            <a:pPr eaLnBrk="1" hangingPunct="1"/>
            <a:endParaRPr lang="es-HN"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001EF722-B27E-472F-8B9D-15BA3099CF42}" type="slidenum">
              <a:rPr lang="en-US" smtClean="0"/>
              <a:pPr/>
              <a:t>50</a:t>
            </a:fld>
            <a:endParaRPr lang="en-US"/>
          </a:p>
        </p:txBody>
      </p:sp>
      <p:sp>
        <p:nvSpPr>
          <p:cNvPr id="50179" name="Rectangle 2"/>
          <p:cNvSpPr>
            <a:spLocks noGrp="1" noRot="1" noChangeAspect="1" noChangeArrowheads="1" noTextEdit="1"/>
          </p:cNvSpPr>
          <p:nvPr>
            <p:ph type="sldImg"/>
          </p:nvPr>
        </p:nvSpPr>
        <p:spPr>
          <a:xfrm>
            <a:off x="457200" y="720725"/>
            <a:ext cx="6400800" cy="3600450"/>
          </a:xfrm>
          <a:ln/>
        </p:spPr>
      </p:sp>
      <p:sp>
        <p:nvSpPr>
          <p:cNvPr id="50180" name="Rectangle 3"/>
          <p:cNvSpPr>
            <a:spLocks noGrp="1" noChangeArrowheads="1"/>
          </p:cNvSpPr>
          <p:nvPr>
            <p:ph type="body" idx="1"/>
          </p:nvPr>
        </p:nvSpPr>
        <p:spPr>
          <a:noFill/>
          <a:ln/>
        </p:spPr>
        <p:txBody>
          <a:bodyPr/>
          <a:lstStyle/>
          <a:p>
            <a:pPr eaLnBrk="1" hangingPunct="1"/>
            <a:r>
              <a:rPr lang="es-HN" dirty="0" err="1"/>
              <a:t>This</a:t>
            </a:r>
            <a:r>
              <a:rPr lang="es-HN" dirty="0"/>
              <a:t> </a:t>
            </a:r>
            <a:r>
              <a:rPr lang="es-HN" dirty="0" err="1"/>
              <a:t>is</a:t>
            </a:r>
            <a:r>
              <a:rPr lang="es-HN" dirty="0"/>
              <a:t> a </a:t>
            </a:r>
            <a:r>
              <a:rPr lang="es-HN" dirty="0" err="1"/>
              <a:t>basic</a:t>
            </a:r>
            <a:r>
              <a:rPr lang="es-HN" dirty="0"/>
              <a:t> </a:t>
            </a:r>
            <a:r>
              <a:rPr lang="es-HN" dirty="0" err="1"/>
              <a:t>schematic</a:t>
            </a:r>
            <a:r>
              <a:rPr lang="es-HN" dirty="0"/>
              <a:t> of </a:t>
            </a:r>
            <a:r>
              <a:rPr lang="es-HN" dirty="0" err="1"/>
              <a:t>what</a:t>
            </a:r>
            <a:r>
              <a:rPr lang="es-HN" dirty="0"/>
              <a:t> </a:t>
            </a:r>
            <a:r>
              <a:rPr lang="es-HN" dirty="0" err="1"/>
              <a:t>research</a:t>
            </a:r>
            <a:r>
              <a:rPr lang="es-HN" dirty="0"/>
              <a:t> and </a:t>
            </a:r>
            <a:r>
              <a:rPr lang="es-HN" dirty="0" err="1"/>
              <a:t>design</a:t>
            </a:r>
            <a:r>
              <a:rPr lang="es-HN" dirty="0"/>
              <a:t> </a:t>
            </a:r>
            <a:r>
              <a:rPr lang="es-HN" dirty="0" err="1"/>
              <a:t>teams</a:t>
            </a:r>
            <a:r>
              <a:rPr lang="es-HN" dirty="0"/>
              <a:t> </a:t>
            </a:r>
            <a:r>
              <a:rPr lang="es-HN" dirty="0" err="1"/>
              <a:t>have</a:t>
            </a:r>
            <a:r>
              <a:rPr lang="es-HN" dirty="0"/>
              <a:t> come up </a:t>
            </a:r>
            <a:r>
              <a:rPr lang="es-HN" dirty="0" err="1"/>
              <a:t>with</a:t>
            </a:r>
            <a:r>
              <a:rPr lang="es-HN" dirty="0"/>
              <a:t> </a:t>
            </a:r>
            <a:r>
              <a:rPr lang="es-HN" dirty="0" err="1"/>
              <a:t>after</a:t>
            </a:r>
            <a:r>
              <a:rPr lang="es-HN" dirty="0"/>
              <a:t> </a:t>
            </a:r>
            <a:r>
              <a:rPr lang="es-HN" dirty="0" err="1"/>
              <a:t>many</a:t>
            </a:r>
            <a:r>
              <a:rPr lang="es-HN" dirty="0"/>
              <a:t> </a:t>
            </a:r>
            <a:r>
              <a:rPr lang="es-HN" dirty="0" err="1"/>
              <a:t>years</a:t>
            </a:r>
            <a:r>
              <a:rPr lang="es-HN" dirty="0"/>
              <a:t> of </a:t>
            </a:r>
            <a:r>
              <a:rPr lang="es-HN" dirty="0" err="1"/>
              <a:t>work</a:t>
            </a:r>
            <a:r>
              <a:rPr lang="es-HN" dirty="0"/>
              <a:t>. </a:t>
            </a:r>
            <a:r>
              <a:rPr lang="es-HN" dirty="0" err="1"/>
              <a:t>The</a:t>
            </a:r>
            <a:r>
              <a:rPr lang="es-HN" dirty="0"/>
              <a:t> stock </a:t>
            </a:r>
            <a:r>
              <a:rPr lang="es-HN" dirty="0" err="1"/>
              <a:t>tank</a:t>
            </a:r>
            <a:r>
              <a:rPr lang="es-HN" dirty="0"/>
              <a:t> </a:t>
            </a:r>
            <a:r>
              <a:rPr lang="es-HN" dirty="0" err="1"/>
              <a:t>holds</a:t>
            </a:r>
            <a:r>
              <a:rPr lang="es-HN" dirty="0"/>
              <a:t> a stock </a:t>
            </a:r>
            <a:r>
              <a:rPr lang="es-HN" dirty="0" err="1"/>
              <a:t>chemical</a:t>
            </a:r>
            <a:r>
              <a:rPr lang="es-HN" dirty="0"/>
              <a:t> </a:t>
            </a:r>
            <a:r>
              <a:rPr lang="es-HN" dirty="0" err="1"/>
              <a:t>solution</a:t>
            </a:r>
            <a:r>
              <a:rPr lang="es-HN" dirty="0"/>
              <a:t> </a:t>
            </a:r>
            <a:r>
              <a:rPr lang="es-HN" dirty="0" err="1"/>
              <a:t>which</a:t>
            </a:r>
            <a:r>
              <a:rPr lang="es-HN" dirty="0"/>
              <a:t> </a:t>
            </a:r>
            <a:r>
              <a:rPr lang="es-HN" dirty="0" err="1"/>
              <a:t>is</a:t>
            </a:r>
            <a:r>
              <a:rPr lang="es-HN" dirty="0"/>
              <a:t> </a:t>
            </a:r>
            <a:r>
              <a:rPr lang="es-HN" dirty="0" err="1"/>
              <a:t>connected</a:t>
            </a:r>
            <a:r>
              <a:rPr lang="es-HN" dirty="0"/>
              <a:t> </a:t>
            </a:r>
            <a:r>
              <a:rPr lang="es-HN" dirty="0" err="1"/>
              <a:t>to</a:t>
            </a:r>
            <a:r>
              <a:rPr lang="es-HN" dirty="0"/>
              <a:t> a </a:t>
            </a:r>
            <a:r>
              <a:rPr lang="es-HN" dirty="0" err="1"/>
              <a:t>constant</a:t>
            </a:r>
            <a:r>
              <a:rPr lang="es-HN" dirty="0"/>
              <a:t> head </a:t>
            </a:r>
            <a:r>
              <a:rPr lang="es-HN" dirty="0" err="1"/>
              <a:t>tank</a:t>
            </a:r>
            <a:r>
              <a:rPr lang="es-HN" dirty="0"/>
              <a:t>. </a:t>
            </a:r>
            <a:r>
              <a:rPr lang="es-HN" dirty="0" err="1"/>
              <a:t>The</a:t>
            </a:r>
            <a:r>
              <a:rPr lang="es-HN" dirty="0"/>
              <a:t> </a:t>
            </a:r>
            <a:r>
              <a:rPr lang="es-HN" dirty="0" err="1"/>
              <a:t>constant</a:t>
            </a:r>
            <a:r>
              <a:rPr lang="es-HN" dirty="0"/>
              <a:t> head </a:t>
            </a:r>
            <a:r>
              <a:rPr lang="es-HN" dirty="0" err="1"/>
              <a:t>tank</a:t>
            </a:r>
            <a:r>
              <a:rPr lang="es-HN" dirty="0"/>
              <a:t> </a:t>
            </a:r>
            <a:r>
              <a:rPr lang="es-HN" dirty="0" err="1"/>
              <a:t>is</a:t>
            </a:r>
            <a:r>
              <a:rPr lang="es-HN" dirty="0"/>
              <a:t> </a:t>
            </a:r>
            <a:r>
              <a:rPr lang="es-HN" dirty="0" err="1"/>
              <a:t>regulated</a:t>
            </a:r>
            <a:r>
              <a:rPr lang="es-HN" dirty="0"/>
              <a:t> </a:t>
            </a:r>
            <a:r>
              <a:rPr lang="es-HN" dirty="0" err="1"/>
              <a:t>by</a:t>
            </a:r>
            <a:r>
              <a:rPr lang="es-HN" dirty="0"/>
              <a:t> a </a:t>
            </a:r>
            <a:r>
              <a:rPr lang="es-HN" dirty="0" err="1"/>
              <a:t>float</a:t>
            </a:r>
            <a:r>
              <a:rPr lang="es-HN" dirty="0"/>
              <a:t> </a:t>
            </a:r>
            <a:r>
              <a:rPr lang="es-HN" dirty="0" err="1"/>
              <a:t>valve</a:t>
            </a:r>
            <a:r>
              <a:rPr lang="es-HN" dirty="0"/>
              <a:t> </a:t>
            </a:r>
            <a:r>
              <a:rPr lang="es-HN" dirty="0" err="1"/>
              <a:t>which</a:t>
            </a:r>
            <a:r>
              <a:rPr lang="es-HN" dirty="0"/>
              <a:t> </a:t>
            </a:r>
            <a:r>
              <a:rPr lang="es-HN" dirty="0" err="1"/>
              <a:t>keeps</a:t>
            </a:r>
            <a:r>
              <a:rPr lang="es-HN" dirty="0"/>
              <a:t> </a:t>
            </a:r>
            <a:r>
              <a:rPr lang="es-HN" dirty="0" err="1"/>
              <a:t>the</a:t>
            </a:r>
            <a:r>
              <a:rPr lang="es-HN" dirty="0"/>
              <a:t> </a:t>
            </a:r>
            <a:r>
              <a:rPr lang="es-HN" dirty="0" err="1"/>
              <a:t>chemical</a:t>
            </a:r>
            <a:r>
              <a:rPr lang="es-HN" dirty="0"/>
              <a:t> </a:t>
            </a:r>
            <a:r>
              <a:rPr lang="es-HN" dirty="0" err="1"/>
              <a:t>depth</a:t>
            </a:r>
            <a:r>
              <a:rPr lang="es-HN" dirty="0"/>
              <a:t> </a:t>
            </a:r>
            <a:r>
              <a:rPr lang="es-HN" dirty="0" err="1"/>
              <a:t>constant</a:t>
            </a:r>
            <a:r>
              <a:rPr lang="es-HN" dirty="0"/>
              <a:t>. A </a:t>
            </a:r>
            <a:r>
              <a:rPr lang="es-HN" dirty="0" err="1"/>
              <a:t>large</a:t>
            </a:r>
            <a:r>
              <a:rPr lang="es-HN" dirty="0"/>
              <a:t> </a:t>
            </a:r>
            <a:r>
              <a:rPr lang="es-HN" dirty="0" err="1"/>
              <a:t>diameter</a:t>
            </a:r>
            <a:r>
              <a:rPr lang="es-HN" dirty="0"/>
              <a:t> </a:t>
            </a:r>
            <a:r>
              <a:rPr lang="es-HN" dirty="0" err="1"/>
              <a:t>tube</a:t>
            </a:r>
            <a:r>
              <a:rPr lang="es-HN" dirty="0"/>
              <a:t> leads </a:t>
            </a:r>
            <a:r>
              <a:rPr lang="es-HN" dirty="0" err="1"/>
              <a:t>from</a:t>
            </a:r>
            <a:r>
              <a:rPr lang="es-HN" dirty="0"/>
              <a:t> </a:t>
            </a:r>
            <a:r>
              <a:rPr lang="es-HN" dirty="0" err="1"/>
              <a:t>the</a:t>
            </a:r>
            <a:r>
              <a:rPr lang="es-HN" dirty="0"/>
              <a:t> stock </a:t>
            </a:r>
            <a:r>
              <a:rPr lang="es-HN" dirty="0" err="1"/>
              <a:t>tank</a:t>
            </a:r>
            <a:r>
              <a:rPr lang="es-HN" dirty="0"/>
              <a:t> </a:t>
            </a:r>
            <a:r>
              <a:rPr lang="es-HN" dirty="0" err="1"/>
              <a:t>to</a:t>
            </a:r>
            <a:r>
              <a:rPr lang="es-HN" dirty="0"/>
              <a:t> </a:t>
            </a:r>
            <a:r>
              <a:rPr lang="es-HN" dirty="0" err="1"/>
              <a:t>one</a:t>
            </a:r>
            <a:r>
              <a:rPr lang="es-HN" dirty="0"/>
              <a:t> </a:t>
            </a:r>
            <a:r>
              <a:rPr lang="es-HN" dirty="0" err="1"/>
              <a:t>or</a:t>
            </a:r>
            <a:r>
              <a:rPr lang="es-HN" dirty="0"/>
              <a:t> more </a:t>
            </a:r>
            <a:r>
              <a:rPr lang="es-HN" dirty="0" err="1"/>
              <a:t>small</a:t>
            </a:r>
            <a:r>
              <a:rPr lang="es-HN" baseline="0" dirty="0"/>
              <a:t> </a:t>
            </a:r>
            <a:r>
              <a:rPr lang="es-HN" baseline="0" dirty="0" err="1"/>
              <a:t>diameter</a:t>
            </a:r>
            <a:r>
              <a:rPr lang="es-HN" baseline="0" dirty="0"/>
              <a:t> </a:t>
            </a:r>
            <a:r>
              <a:rPr lang="es-HN" baseline="0" dirty="0" err="1"/>
              <a:t>long</a:t>
            </a:r>
            <a:r>
              <a:rPr lang="es-HN" baseline="0" dirty="0"/>
              <a:t> </a:t>
            </a:r>
            <a:r>
              <a:rPr lang="es-HN" baseline="0" dirty="0" err="1"/>
              <a:t>straight</a:t>
            </a:r>
            <a:r>
              <a:rPr lang="es-HN" baseline="0" dirty="0"/>
              <a:t> </a:t>
            </a:r>
            <a:r>
              <a:rPr lang="es-HN" baseline="0" dirty="0" err="1"/>
              <a:t>dosing</a:t>
            </a:r>
            <a:r>
              <a:rPr lang="es-HN" baseline="0" dirty="0"/>
              <a:t> </a:t>
            </a:r>
            <a:r>
              <a:rPr lang="es-HN" baseline="0" dirty="0" err="1"/>
              <a:t>tubes</a:t>
            </a:r>
            <a:r>
              <a:rPr lang="es-HN" baseline="0" dirty="0"/>
              <a:t>. A </a:t>
            </a:r>
            <a:r>
              <a:rPr lang="es-HN" baseline="0" dirty="0" err="1"/>
              <a:t>large</a:t>
            </a:r>
            <a:r>
              <a:rPr lang="es-HN" baseline="0" dirty="0"/>
              <a:t> </a:t>
            </a:r>
            <a:r>
              <a:rPr lang="es-HN" baseline="0" dirty="0" err="1"/>
              <a:t>diameter</a:t>
            </a:r>
            <a:r>
              <a:rPr lang="es-HN" baseline="0" dirty="0"/>
              <a:t> flexible leads</a:t>
            </a:r>
            <a:r>
              <a:rPr lang="es-HN" dirty="0"/>
              <a:t> </a:t>
            </a:r>
            <a:r>
              <a:rPr lang="es-HN" dirty="0" err="1"/>
              <a:t>to</a:t>
            </a:r>
            <a:r>
              <a:rPr lang="es-HN" dirty="0"/>
              <a:t> a </a:t>
            </a:r>
            <a:r>
              <a:rPr lang="es-HN" dirty="0" err="1"/>
              <a:t>drop</a:t>
            </a:r>
            <a:r>
              <a:rPr lang="es-HN" dirty="0"/>
              <a:t> </a:t>
            </a:r>
            <a:r>
              <a:rPr lang="es-HN" dirty="0" err="1"/>
              <a:t>tube</a:t>
            </a:r>
            <a:r>
              <a:rPr lang="es-HN" dirty="0"/>
              <a:t> </a:t>
            </a:r>
            <a:r>
              <a:rPr lang="es-HN" dirty="0" err="1"/>
              <a:t>with</a:t>
            </a:r>
            <a:r>
              <a:rPr lang="es-HN" dirty="0"/>
              <a:t> “open </a:t>
            </a:r>
            <a:r>
              <a:rPr lang="es-HN" dirty="0" err="1"/>
              <a:t>channel</a:t>
            </a:r>
            <a:r>
              <a:rPr lang="es-HN" dirty="0"/>
              <a:t> </a:t>
            </a:r>
            <a:r>
              <a:rPr lang="es-HN" dirty="0" err="1"/>
              <a:t>super</a:t>
            </a:r>
            <a:r>
              <a:rPr lang="es-HN" dirty="0"/>
              <a:t> </a:t>
            </a:r>
            <a:r>
              <a:rPr lang="es-HN" dirty="0" err="1"/>
              <a:t>critical</a:t>
            </a:r>
            <a:r>
              <a:rPr lang="es-HN" dirty="0"/>
              <a:t> </a:t>
            </a:r>
            <a:r>
              <a:rPr lang="es-HN" dirty="0" err="1"/>
              <a:t>flow</a:t>
            </a:r>
            <a:r>
              <a:rPr lang="es-HN" dirty="0"/>
              <a:t>”, </a:t>
            </a:r>
            <a:r>
              <a:rPr lang="es-HN" dirty="0" err="1"/>
              <a:t>where</a:t>
            </a:r>
            <a:r>
              <a:rPr lang="es-HN" dirty="0"/>
              <a:t> </a:t>
            </a:r>
            <a:r>
              <a:rPr lang="es-HN" dirty="0" err="1"/>
              <a:t>the</a:t>
            </a:r>
            <a:r>
              <a:rPr lang="es-HN" dirty="0"/>
              <a:t> </a:t>
            </a:r>
            <a:r>
              <a:rPr lang="es-HN" dirty="0" err="1"/>
              <a:t>chemical</a:t>
            </a:r>
            <a:r>
              <a:rPr lang="es-HN" dirty="0"/>
              <a:t> </a:t>
            </a:r>
            <a:r>
              <a:rPr lang="es-HN" dirty="0" err="1"/>
              <a:t>flows</a:t>
            </a:r>
            <a:r>
              <a:rPr lang="es-HN" dirty="0"/>
              <a:t> </a:t>
            </a:r>
            <a:r>
              <a:rPr lang="es-HN" dirty="0" err="1"/>
              <a:t>to</a:t>
            </a:r>
            <a:r>
              <a:rPr lang="es-HN" dirty="0"/>
              <a:t> </a:t>
            </a:r>
            <a:r>
              <a:rPr lang="es-HN" dirty="0" err="1"/>
              <a:t>be</a:t>
            </a:r>
            <a:r>
              <a:rPr lang="es-HN" dirty="0"/>
              <a:t> </a:t>
            </a:r>
            <a:r>
              <a:rPr lang="es-HN" dirty="0" err="1"/>
              <a:t>added</a:t>
            </a:r>
            <a:r>
              <a:rPr lang="es-HN" dirty="0"/>
              <a:t> </a:t>
            </a:r>
            <a:r>
              <a:rPr lang="es-HN" dirty="0" err="1"/>
              <a:t>to</a:t>
            </a:r>
            <a:r>
              <a:rPr lang="es-HN" dirty="0"/>
              <a:t> </a:t>
            </a:r>
            <a:r>
              <a:rPr lang="es-HN" dirty="0" err="1"/>
              <a:t>the</a:t>
            </a:r>
            <a:r>
              <a:rPr lang="es-HN" dirty="0"/>
              <a:t> </a:t>
            </a:r>
            <a:r>
              <a:rPr lang="es-HN" dirty="0" err="1"/>
              <a:t>plant’s</a:t>
            </a:r>
            <a:r>
              <a:rPr lang="es-HN" dirty="0"/>
              <a:t> </a:t>
            </a:r>
            <a:r>
              <a:rPr lang="es-HN" dirty="0" err="1"/>
              <a:t>influent</a:t>
            </a:r>
            <a:r>
              <a:rPr lang="es-HN" dirty="0"/>
              <a:t> </a:t>
            </a:r>
            <a:r>
              <a:rPr lang="es-HN" dirty="0" err="1"/>
              <a:t>water</a:t>
            </a:r>
            <a:r>
              <a:rPr lang="es-HN" dirty="0"/>
              <a:t>. </a:t>
            </a:r>
            <a:r>
              <a:rPr lang="es-HN" dirty="0" err="1"/>
              <a:t>The</a:t>
            </a:r>
            <a:r>
              <a:rPr lang="es-HN" dirty="0"/>
              <a:t> </a:t>
            </a:r>
            <a:r>
              <a:rPr lang="es-HN" dirty="0" err="1"/>
              <a:t>drop</a:t>
            </a:r>
            <a:r>
              <a:rPr lang="es-HN" dirty="0"/>
              <a:t> </a:t>
            </a:r>
            <a:r>
              <a:rPr lang="es-HN" dirty="0" err="1"/>
              <a:t>tube</a:t>
            </a:r>
            <a:r>
              <a:rPr lang="es-HN" dirty="0"/>
              <a:t> </a:t>
            </a:r>
            <a:r>
              <a:rPr lang="es-HN" dirty="0" err="1"/>
              <a:t>is</a:t>
            </a:r>
            <a:r>
              <a:rPr lang="es-HN" dirty="0"/>
              <a:t> </a:t>
            </a:r>
            <a:r>
              <a:rPr lang="es-HN" dirty="0" err="1"/>
              <a:t>connected</a:t>
            </a:r>
            <a:r>
              <a:rPr lang="es-HN" dirty="0"/>
              <a:t> </a:t>
            </a:r>
            <a:r>
              <a:rPr lang="es-HN" dirty="0" err="1"/>
              <a:t>to</a:t>
            </a:r>
            <a:r>
              <a:rPr lang="es-HN" dirty="0"/>
              <a:t> a </a:t>
            </a:r>
            <a:r>
              <a:rPr lang="es-HN" dirty="0" err="1"/>
              <a:t>lever</a:t>
            </a:r>
            <a:r>
              <a:rPr lang="es-HN" dirty="0"/>
              <a:t> </a:t>
            </a:r>
            <a:r>
              <a:rPr lang="es-HN" dirty="0" err="1"/>
              <a:t>via</a:t>
            </a:r>
            <a:r>
              <a:rPr lang="es-HN" dirty="0"/>
              <a:t> a slider. </a:t>
            </a:r>
            <a:r>
              <a:rPr lang="es-HN" dirty="0" err="1"/>
              <a:t>The</a:t>
            </a:r>
            <a:r>
              <a:rPr lang="es-HN" dirty="0"/>
              <a:t> </a:t>
            </a:r>
            <a:r>
              <a:rPr lang="es-HN" dirty="0" err="1"/>
              <a:t>plant</a:t>
            </a:r>
            <a:r>
              <a:rPr lang="es-HN" dirty="0"/>
              <a:t> </a:t>
            </a:r>
            <a:r>
              <a:rPr lang="es-HN" dirty="0" err="1"/>
              <a:t>operator</a:t>
            </a:r>
            <a:r>
              <a:rPr lang="es-HN" dirty="0"/>
              <a:t> sets </a:t>
            </a:r>
            <a:r>
              <a:rPr lang="es-HN" dirty="0" err="1"/>
              <a:t>the</a:t>
            </a:r>
            <a:r>
              <a:rPr lang="es-HN" dirty="0"/>
              <a:t> slider at </a:t>
            </a:r>
            <a:r>
              <a:rPr lang="es-HN" dirty="0" err="1"/>
              <a:t>the</a:t>
            </a:r>
            <a:r>
              <a:rPr lang="es-HN" dirty="0"/>
              <a:t> </a:t>
            </a:r>
            <a:r>
              <a:rPr lang="es-HN" dirty="0" err="1"/>
              <a:t>desired</a:t>
            </a:r>
            <a:r>
              <a:rPr lang="es-HN" dirty="0"/>
              <a:t> </a:t>
            </a:r>
            <a:r>
              <a:rPr lang="es-HN" dirty="0" err="1"/>
              <a:t>coagulant</a:t>
            </a:r>
            <a:r>
              <a:rPr lang="es-HN" dirty="0"/>
              <a:t> </a:t>
            </a:r>
            <a:r>
              <a:rPr lang="es-HN" dirty="0" err="1"/>
              <a:t>dose</a:t>
            </a:r>
            <a:r>
              <a:rPr lang="es-HN" dirty="0"/>
              <a:t> </a:t>
            </a:r>
            <a:r>
              <a:rPr lang="es-HN" dirty="0" err="1"/>
              <a:t>based</a:t>
            </a:r>
            <a:r>
              <a:rPr lang="es-HN" dirty="0"/>
              <a:t> </a:t>
            </a:r>
            <a:r>
              <a:rPr lang="es-HN" dirty="0" err="1"/>
              <a:t>upon</a:t>
            </a:r>
            <a:r>
              <a:rPr lang="es-HN" dirty="0"/>
              <a:t> </a:t>
            </a:r>
            <a:r>
              <a:rPr lang="es-HN" dirty="0" err="1"/>
              <a:t>characteristics</a:t>
            </a:r>
            <a:r>
              <a:rPr lang="es-HN" dirty="0"/>
              <a:t> of </a:t>
            </a:r>
            <a:r>
              <a:rPr lang="es-HN" dirty="0" err="1"/>
              <a:t>the</a:t>
            </a:r>
            <a:r>
              <a:rPr lang="es-HN" dirty="0"/>
              <a:t> </a:t>
            </a:r>
            <a:r>
              <a:rPr lang="es-HN" dirty="0" err="1"/>
              <a:t>influent</a:t>
            </a:r>
            <a:r>
              <a:rPr lang="es-HN" dirty="0"/>
              <a:t> </a:t>
            </a:r>
            <a:r>
              <a:rPr lang="es-HN" dirty="0" err="1"/>
              <a:t>water</a:t>
            </a:r>
            <a:r>
              <a:rPr lang="es-HN" dirty="0"/>
              <a:t>. </a:t>
            </a:r>
            <a:r>
              <a:rPr lang="es-HN" dirty="0" err="1"/>
              <a:t>The</a:t>
            </a:r>
            <a:r>
              <a:rPr lang="es-HN" dirty="0"/>
              <a:t> </a:t>
            </a:r>
            <a:r>
              <a:rPr lang="es-HN" dirty="0" err="1"/>
              <a:t>float</a:t>
            </a:r>
            <a:r>
              <a:rPr lang="es-HN" dirty="0"/>
              <a:t> </a:t>
            </a:r>
            <a:r>
              <a:rPr lang="es-HN" dirty="0" err="1"/>
              <a:t>attached</a:t>
            </a:r>
            <a:r>
              <a:rPr lang="es-HN" dirty="0"/>
              <a:t> </a:t>
            </a:r>
            <a:r>
              <a:rPr lang="es-HN" dirty="0" err="1"/>
              <a:t>to</a:t>
            </a:r>
            <a:r>
              <a:rPr lang="es-HN" dirty="0"/>
              <a:t> </a:t>
            </a:r>
            <a:r>
              <a:rPr lang="es-HN" dirty="0" err="1"/>
              <a:t>the</a:t>
            </a:r>
            <a:r>
              <a:rPr lang="es-HN" dirty="0"/>
              <a:t> </a:t>
            </a:r>
            <a:r>
              <a:rPr lang="es-HN" dirty="0" err="1"/>
              <a:t>lever</a:t>
            </a:r>
            <a:r>
              <a:rPr lang="es-HN" dirty="0"/>
              <a:t> </a:t>
            </a:r>
            <a:r>
              <a:rPr lang="es-HN" dirty="0" err="1"/>
              <a:t>changes</a:t>
            </a:r>
            <a:r>
              <a:rPr lang="es-HN" dirty="0"/>
              <a:t> position as </a:t>
            </a:r>
            <a:r>
              <a:rPr lang="es-HN" dirty="0" err="1"/>
              <a:t>flow</a:t>
            </a:r>
            <a:r>
              <a:rPr lang="es-HN" dirty="0"/>
              <a:t> </a:t>
            </a:r>
            <a:r>
              <a:rPr lang="es-HN" dirty="0" err="1"/>
              <a:t>rate</a:t>
            </a:r>
            <a:r>
              <a:rPr lang="es-HN" dirty="0"/>
              <a:t> </a:t>
            </a:r>
            <a:r>
              <a:rPr lang="es-HN" dirty="0" err="1"/>
              <a:t>into</a:t>
            </a:r>
            <a:r>
              <a:rPr lang="es-HN" dirty="0"/>
              <a:t> </a:t>
            </a:r>
            <a:r>
              <a:rPr lang="es-HN" dirty="0" err="1"/>
              <a:t>the</a:t>
            </a:r>
            <a:r>
              <a:rPr lang="es-HN" dirty="0"/>
              <a:t> </a:t>
            </a:r>
            <a:r>
              <a:rPr lang="es-HN" dirty="0" err="1"/>
              <a:t>plant</a:t>
            </a:r>
            <a:r>
              <a:rPr lang="es-HN" dirty="0"/>
              <a:t> </a:t>
            </a:r>
            <a:r>
              <a:rPr lang="es-HN" dirty="0" err="1"/>
              <a:t>changes</a:t>
            </a:r>
            <a:r>
              <a:rPr lang="es-HN" dirty="0"/>
              <a:t>, </a:t>
            </a:r>
            <a:r>
              <a:rPr lang="es-HN" dirty="0" err="1"/>
              <a:t>thus</a:t>
            </a:r>
            <a:r>
              <a:rPr lang="es-HN" dirty="0"/>
              <a:t> </a:t>
            </a:r>
            <a:r>
              <a:rPr lang="es-HN" dirty="0" err="1"/>
              <a:t>changing</a:t>
            </a:r>
            <a:r>
              <a:rPr lang="es-HN" dirty="0"/>
              <a:t> </a:t>
            </a:r>
            <a:r>
              <a:rPr lang="es-HN" dirty="0" err="1"/>
              <a:t>the</a:t>
            </a:r>
            <a:r>
              <a:rPr lang="es-HN" dirty="0"/>
              <a:t> </a:t>
            </a:r>
            <a:r>
              <a:rPr lang="es-HN" dirty="0" err="1"/>
              <a:t>elevation</a:t>
            </a:r>
            <a:r>
              <a:rPr lang="es-HN" dirty="0"/>
              <a:t> of </a:t>
            </a:r>
            <a:r>
              <a:rPr lang="es-HN" dirty="0" err="1"/>
              <a:t>the</a:t>
            </a:r>
            <a:r>
              <a:rPr lang="es-HN" dirty="0"/>
              <a:t> </a:t>
            </a:r>
            <a:r>
              <a:rPr lang="es-HN" dirty="0" err="1"/>
              <a:t>large</a:t>
            </a:r>
            <a:r>
              <a:rPr lang="es-HN" dirty="0"/>
              <a:t> </a:t>
            </a:r>
            <a:r>
              <a:rPr lang="es-HN" dirty="0" err="1"/>
              <a:t>diameter</a:t>
            </a:r>
            <a:r>
              <a:rPr lang="es-HN" dirty="0"/>
              <a:t> </a:t>
            </a:r>
            <a:r>
              <a:rPr lang="es-HN" dirty="0" err="1"/>
              <a:t>tube’s</a:t>
            </a:r>
            <a:r>
              <a:rPr lang="es-HN" dirty="0"/>
              <a:t> </a:t>
            </a:r>
            <a:r>
              <a:rPr lang="es-HN" dirty="0" err="1"/>
              <a:t>outlet</a:t>
            </a:r>
            <a:r>
              <a:rPr lang="es-HN" dirty="0"/>
              <a:t>, and </a:t>
            </a:r>
            <a:r>
              <a:rPr lang="es-HN" dirty="0" err="1"/>
              <a:t>maintaining</a:t>
            </a:r>
            <a:r>
              <a:rPr lang="es-HN" dirty="0"/>
              <a:t> a </a:t>
            </a:r>
            <a:r>
              <a:rPr lang="es-HN" dirty="0" err="1"/>
              <a:t>constant</a:t>
            </a:r>
            <a:r>
              <a:rPr lang="es-HN" dirty="0"/>
              <a:t> </a:t>
            </a:r>
            <a:r>
              <a:rPr lang="es-HN" dirty="0" err="1"/>
              <a:t>chemical</a:t>
            </a:r>
            <a:r>
              <a:rPr lang="es-HN" dirty="0"/>
              <a:t> </a:t>
            </a:r>
            <a:r>
              <a:rPr lang="es-HN" dirty="0" err="1"/>
              <a:t>dose</a:t>
            </a:r>
            <a:r>
              <a:rPr lang="es-HN" dirty="0"/>
              <a:t>.</a:t>
            </a:r>
          </a:p>
        </p:txBody>
      </p:sp>
    </p:spTree>
    <p:extLst>
      <p:ext uri="{BB962C8B-B14F-4D97-AF65-F5344CB8AC3E}">
        <p14:creationId xmlns:p14="http://schemas.microsoft.com/office/powerpoint/2010/main" val="35863720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001EF722-B27E-472F-8B9D-15BA3099CF42}" type="slidenum">
              <a:rPr lang="en-US" smtClean="0">
                <a:solidFill>
                  <a:prstClr val="black"/>
                </a:solidFill>
              </a:rPr>
              <a:pPr/>
              <a:t>51</a:t>
            </a:fld>
            <a:endParaRPr lang="en-US">
              <a:solidFill>
                <a:prstClr val="black"/>
              </a:solidFill>
            </a:endParaRPr>
          </a:p>
        </p:txBody>
      </p:sp>
      <p:sp>
        <p:nvSpPr>
          <p:cNvPr id="50179" name="Rectangle 2"/>
          <p:cNvSpPr>
            <a:spLocks noGrp="1" noRot="1" noChangeAspect="1" noChangeArrowheads="1" noTextEdit="1"/>
          </p:cNvSpPr>
          <p:nvPr>
            <p:ph type="sldImg"/>
          </p:nvPr>
        </p:nvSpPr>
        <p:spPr>
          <a:xfrm>
            <a:off x="457200" y="720725"/>
            <a:ext cx="6400800" cy="3600450"/>
          </a:xfrm>
          <a:ln/>
        </p:spPr>
      </p:sp>
      <p:sp>
        <p:nvSpPr>
          <p:cNvPr id="50180" name="Rectangle 3"/>
          <p:cNvSpPr>
            <a:spLocks noGrp="1" noChangeArrowheads="1"/>
          </p:cNvSpPr>
          <p:nvPr>
            <p:ph type="body" idx="1"/>
          </p:nvPr>
        </p:nvSpPr>
        <p:spPr>
          <a:noFill/>
          <a:ln/>
        </p:spPr>
        <p:txBody>
          <a:bodyPr/>
          <a:lstStyle/>
          <a:p>
            <a:pPr eaLnBrk="1" hangingPunct="1"/>
            <a:endParaRPr lang="es-HN" dirty="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001EF722-B27E-472F-8B9D-15BA3099CF42}" type="slidenum">
              <a:rPr lang="en-US" smtClean="0">
                <a:solidFill>
                  <a:prstClr val="black"/>
                </a:solidFill>
              </a:rPr>
              <a:pPr/>
              <a:t>52</a:t>
            </a:fld>
            <a:endParaRPr lang="en-US">
              <a:solidFill>
                <a:prstClr val="black"/>
              </a:solidFill>
            </a:endParaRPr>
          </a:p>
        </p:txBody>
      </p:sp>
      <p:sp>
        <p:nvSpPr>
          <p:cNvPr id="50179" name="Rectangle 2"/>
          <p:cNvSpPr>
            <a:spLocks noGrp="1" noRot="1" noChangeAspect="1" noChangeArrowheads="1" noTextEdit="1"/>
          </p:cNvSpPr>
          <p:nvPr>
            <p:ph type="sldImg"/>
          </p:nvPr>
        </p:nvSpPr>
        <p:spPr>
          <a:xfrm>
            <a:off x="457200" y="720725"/>
            <a:ext cx="6400800" cy="3600450"/>
          </a:xfrm>
          <a:ln/>
        </p:spPr>
      </p:sp>
      <p:sp>
        <p:nvSpPr>
          <p:cNvPr id="50180" name="Rectangle 3"/>
          <p:cNvSpPr>
            <a:spLocks noGrp="1" noChangeArrowheads="1"/>
          </p:cNvSpPr>
          <p:nvPr>
            <p:ph type="body" idx="1"/>
          </p:nvPr>
        </p:nvSpPr>
        <p:spPr>
          <a:noFill/>
          <a:ln/>
        </p:spPr>
        <p:txBody>
          <a:bodyPr/>
          <a:lstStyle/>
          <a:p>
            <a:pPr eaLnBrk="1" hangingPunct="1"/>
            <a:endParaRPr lang="es-HN"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r>
              <a:rPr lang="en-US" sz="1200" b="1" i="0" kern="1200" dirty="0" err="1">
                <a:solidFill>
                  <a:schemeClr val="tx1"/>
                </a:solidFill>
                <a:latin typeface="Arial" charset="0"/>
                <a:ea typeface="+mn-ea"/>
                <a:cs typeface="+mn-cs"/>
              </a:rPr>
              <a:t>Dosificador</a:t>
            </a:r>
            <a:r>
              <a:rPr lang="en-US" sz="1200" b="1" i="0" kern="1200" dirty="0">
                <a:solidFill>
                  <a:schemeClr val="tx1"/>
                </a:solidFill>
                <a:latin typeface="Arial" charset="0"/>
                <a:ea typeface="+mn-ea"/>
                <a:cs typeface="+mn-cs"/>
              </a:rPr>
              <a:t>: 3 </a:t>
            </a:r>
            <a:r>
              <a:rPr lang="en-US" sz="1200" b="1" i="0" kern="1200" dirty="0" err="1">
                <a:solidFill>
                  <a:schemeClr val="tx1"/>
                </a:solidFill>
                <a:latin typeface="Arial" charset="0"/>
                <a:ea typeface="+mn-ea"/>
                <a:cs typeface="+mn-cs"/>
              </a:rPr>
              <a:t>mangueras</a:t>
            </a:r>
            <a:r>
              <a:rPr lang="en-US" sz="1200" b="1" i="0" kern="1200" dirty="0">
                <a:solidFill>
                  <a:schemeClr val="tx1"/>
                </a:solidFill>
                <a:latin typeface="Arial" charset="0"/>
                <a:ea typeface="+mn-ea"/>
                <a:cs typeface="+mn-cs"/>
              </a:rPr>
              <a:t> de 1/8" </a:t>
            </a:r>
            <a:r>
              <a:rPr lang="en-US" sz="1200" b="1" i="0" kern="1200" dirty="0" err="1">
                <a:solidFill>
                  <a:schemeClr val="tx1"/>
                </a:solidFill>
                <a:latin typeface="Arial" charset="0"/>
                <a:ea typeface="+mn-ea"/>
                <a:cs typeface="+mn-cs"/>
              </a:rPr>
              <a:t>diámetro</a:t>
            </a:r>
            <a:r>
              <a:rPr lang="en-US" sz="1200" b="1" i="0" kern="1200" dirty="0">
                <a:solidFill>
                  <a:schemeClr val="tx1"/>
                </a:solidFill>
                <a:latin typeface="Arial" charset="0"/>
                <a:ea typeface="+mn-ea"/>
                <a:cs typeface="+mn-cs"/>
              </a:rPr>
              <a:t> </a:t>
            </a:r>
            <a:r>
              <a:rPr lang="en-US" sz="1200" b="1" i="0" kern="1200" dirty="0" err="1">
                <a:solidFill>
                  <a:schemeClr val="tx1"/>
                </a:solidFill>
                <a:latin typeface="Arial" charset="0"/>
                <a:ea typeface="+mn-ea"/>
                <a:cs typeface="+mn-cs"/>
              </a:rPr>
              <a:t>interno</a:t>
            </a:r>
            <a:r>
              <a:rPr lang="en-US" sz="1200" b="1" i="0" kern="1200" dirty="0">
                <a:solidFill>
                  <a:schemeClr val="tx1"/>
                </a:solidFill>
                <a:latin typeface="Arial" charset="0"/>
                <a:ea typeface="+mn-ea"/>
                <a:cs typeface="+mn-cs"/>
              </a:rPr>
              <a:t>, 1.93m </a:t>
            </a:r>
            <a:r>
              <a:rPr lang="en-US" sz="1200" b="1" i="0" kern="1200" dirty="0" err="1">
                <a:solidFill>
                  <a:schemeClr val="tx1"/>
                </a:solidFill>
                <a:latin typeface="Arial" charset="0"/>
                <a:ea typeface="+mn-ea"/>
                <a:cs typeface="+mn-cs"/>
              </a:rPr>
              <a:t>longitud</a:t>
            </a:r>
            <a:r>
              <a:rPr lang="en-US" sz="1200" b="1" i="0" kern="1200" dirty="0">
                <a:solidFill>
                  <a:schemeClr val="tx1"/>
                </a:solidFill>
                <a:latin typeface="Arial" charset="0"/>
                <a:ea typeface="+mn-ea"/>
                <a:cs typeface="+mn-cs"/>
              </a:rPr>
              <a:t>, </a:t>
            </a:r>
            <a:r>
              <a:rPr lang="en-US" sz="1200" b="1" i="0" kern="1200" dirty="0" err="1">
                <a:solidFill>
                  <a:schemeClr val="tx1"/>
                </a:solidFill>
                <a:latin typeface="Arial" charset="0"/>
                <a:ea typeface="+mn-ea"/>
                <a:cs typeface="+mn-cs"/>
              </a:rPr>
              <a:t>concentración</a:t>
            </a:r>
            <a:r>
              <a:rPr lang="en-US" sz="1200" b="1" i="0" kern="1200" dirty="0">
                <a:solidFill>
                  <a:schemeClr val="tx1"/>
                </a:solidFill>
                <a:latin typeface="Arial" charset="0"/>
                <a:ea typeface="+mn-ea"/>
                <a:cs typeface="+mn-cs"/>
              </a:rPr>
              <a:t> </a:t>
            </a:r>
            <a:r>
              <a:rPr lang="en-US" sz="1200" b="1" i="0" kern="1200" dirty="0" err="1">
                <a:solidFill>
                  <a:schemeClr val="tx1"/>
                </a:solidFill>
                <a:latin typeface="Arial" charset="0"/>
                <a:ea typeface="+mn-ea"/>
                <a:cs typeface="+mn-cs"/>
              </a:rPr>
              <a:t>madre</a:t>
            </a:r>
            <a:r>
              <a:rPr lang="en-US" sz="1200" b="1" i="0" kern="1200" dirty="0">
                <a:solidFill>
                  <a:schemeClr val="tx1"/>
                </a:solidFill>
                <a:latin typeface="Arial" charset="0"/>
                <a:ea typeface="+mn-ea"/>
                <a:cs typeface="+mn-cs"/>
              </a:rPr>
              <a:t> de 187.5 g/L de PAC, </a:t>
            </a:r>
            <a:r>
              <a:rPr lang="en-US" sz="1200" b="1" i="0" kern="1200" dirty="0" err="1">
                <a:solidFill>
                  <a:schemeClr val="tx1"/>
                </a:solidFill>
                <a:latin typeface="Arial" charset="0"/>
                <a:ea typeface="+mn-ea"/>
                <a:cs typeface="+mn-cs"/>
              </a:rPr>
              <a:t>dosis</a:t>
            </a:r>
            <a:r>
              <a:rPr lang="en-US" sz="1200" b="1" i="0" kern="1200" dirty="0">
                <a:solidFill>
                  <a:schemeClr val="tx1"/>
                </a:solidFill>
                <a:latin typeface="Arial" charset="0"/>
                <a:ea typeface="+mn-ea"/>
                <a:cs typeface="+mn-cs"/>
              </a:rPr>
              <a:t> </a:t>
            </a:r>
            <a:r>
              <a:rPr lang="en-US" sz="1200" b="1" i="0" kern="1200" dirty="0" err="1">
                <a:solidFill>
                  <a:schemeClr val="tx1"/>
                </a:solidFill>
                <a:latin typeface="Arial" charset="0"/>
                <a:ea typeface="+mn-ea"/>
                <a:cs typeface="+mn-cs"/>
              </a:rPr>
              <a:t>máxima</a:t>
            </a:r>
            <a:r>
              <a:rPr lang="en-US" sz="1200" b="1" i="0" kern="1200" dirty="0">
                <a:solidFill>
                  <a:schemeClr val="tx1"/>
                </a:solidFill>
                <a:latin typeface="Arial" charset="0"/>
                <a:ea typeface="+mn-ea"/>
                <a:cs typeface="+mn-cs"/>
              </a:rPr>
              <a:t> 48 mg/L, </a:t>
            </a:r>
            <a:r>
              <a:rPr lang="en-US" sz="1200" b="1" i="0" kern="1200" dirty="0" err="1">
                <a:solidFill>
                  <a:schemeClr val="tx1"/>
                </a:solidFill>
                <a:latin typeface="Arial" charset="0"/>
                <a:ea typeface="+mn-ea"/>
                <a:cs typeface="+mn-cs"/>
              </a:rPr>
              <a:t>dosis</a:t>
            </a:r>
            <a:r>
              <a:rPr lang="en-US" sz="1200" b="1" i="0" kern="1200" dirty="0">
                <a:solidFill>
                  <a:schemeClr val="tx1"/>
                </a:solidFill>
                <a:latin typeface="Arial" charset="0"/>
                <a:ea typeface="+mn-ea"/>
                <a:cs typeface="+mn-cs"/>
              </a:rPr>
              <a:t> </a:t>
            </a:r>
            <a:r>
              <a:rPr lang="en-US" sz="1200" b="1" i="0" kern="1200" dirty="0" err="1">
                <a:solidFill>
                  <a:schemeClr val="tx1"/>
                </a:solidFill>
                <a:latin typeface="Arial" charset="0"/>
                <a:ea typeface="+mn-ea"/>
                <a:cs typeface="+mn-cs"/>
              </a:rPr>
              <a:t>mínima</a:t>
            </a:r>
            <a:r>
              <a:rPr lang="en-US" sz="1200" b="1" i="0" kern="1200" dirty="0">
                <a:solidFill>
                  <a:schemeClr val="tx1"/>
                </a:solidFill>
                <a:latin typeface="Arial" charset="0"/>
                <a:ea typeface="+mn-ea"/>
                <a:cs typeface="+mn-cs"/>
              </a:rPr>
              <a:t> 5 mg/L.</a:t>
            </a:r>
            <a:endParaRPr lang="en-US" dirty="0"/>
          </a:p>
        </p:txBody>
      </p:sp>
      <p:sp>
        <p:nvSpPr>
          <p:cNvPr id="4" name="Slide Number Placeholder 3"/>
          <p:cNvSpPr>
            <a:spLocks noGrp="1"/>
          </p:cNvSpPr>
          <p:nvPr>
            <p:ph type="sldNum" sz="quarter" idx="10"/>
          </p:nvPr>
        </p:nvSpPr>
        <p:spPr/>
        <p:txBody>
          <a:bodyPr/>
          <a:lstStyle/>
          <a:p>
            <a:fld id="{62E679DB-9C16-4532-959D-C87E42B408FA}" type="slidenum">
              <a:rPr lang="en-US" smtClean="0"/>
              <a:pPr/>
              <a:t>58</a:t>
            </a:fld>
            <a:endParaRPr 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B41D8EC2-A0E9-457F-B1CC-A5C98B015440}" type="slidenum">
              <a:rPr lang="en-US" smtClean="0"/>
              <a:pPr/>
              <a:t>59</a:t>
            </a:fld>
            <a:endParaRPr 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5330" name="Rectangle 2"/>
          <p:cNvSpPr>
            <a:spLocks noGrp="1" noRot="1" noChangeAspect="1" noChangeArrowheads="1" noTextEdit="1"/>
          </p:cNvSpPr>
          <p:nvPr>
            <p:ph type="sldImg"/>
          </p:nvPr>
        </p:nvSpPr>
        <p:spPr>
          <a:xfrm>
            <a:off x="457200" y="720725"/>
            <a:ext cx="6400800" cy="3600450"/>
          </a:xfrm>
          <a:ln/>
        </p:spPr>
      </p:sp>
      <p:sp>
        <p:nvSpPr>
          <p:cNvPr id="355331" name="Rectangle 3"/>
          <p:cNvSpPr>
            <a:spLocks noGrp="1" noChangeArrowheads="1"/>
          </p:cNvSpPr>
          <p:nvPr>
            <p:ph type="body" idx="1"/>
          </p:nvPr>
        </p:nvSpPr>
        <p:spPr/>
        <p:txBody>
          <a:bodyPr/>
          <a:lstStyle/>
          <a:p>
            <a:r>
              <a:rPr lang="es-HN" dirty="0" err="1"/>
              <a:t>We</a:t>
            </a:r>
            <a:r>
              <a:rPr lang="es-HN" baseline="0" dirty="0"/>
              <a:t> </a:t>
            </a:r>
            <a:r>
              <a:rPr lang="es-HN" baseline="0" dirty="0" err="1"/>
              <a:t>must</a:t>
            </a:r>
            <a:r>
              <a:rPr lang="es-HN" baseline="0" dirty="0"/>
              <a:t> </a:t>
            </a:r>
            <a:r>
              <a:rPr lang="es-HN" baseline="0" dirty="0" err="1"/>
              <a:t>also</a:t>
            </a:r>
            <a:r>
              <a:rPr lang="es-HN" baseline="0" dirty="0"/>
              <a:t> </a:t>
            </a:r>
            <a:r>
              <a:rPr lang="es-HN" baseline="0" dirty="0" err="1"/>
              <a:t>design</a:t>
            </a:r>
            <a:r>
              <a:rPr lang="es-HN" baseline="0" dirty="0"/>
              <a:t> </a:t>
            </a:r>
            <a:r>
              <a:rPr lang="es-HN" baseline="0" dirty="0" err="1"/>
              <a:t>the</a:t>
            </a:r>
            <a:r>
              <a:rPr lang="es-HN" baseline="0" dirty="0"/>
              <a:t> </a:t>
            </a:r>
            <a:r>
              <a:rPr lang="es-HN" baseline="0" dirty="0" err="1"/>
              <a:t>tubing</a:t>
            </a:r>
            <a:r>
              <a:rPr lang="es-HN" baseline="0" dirty="0"/>
              <a:t> </a:t>
            </a:r>
            <a:r>
              <a:rPr lang="es-HN" baseline="0" dirty="0" err="1"/>
              <a:t>diameter</a:t>
            </a:r>
            <a:r>
              <a:rPr lang="es-HN" baseline="0" dirty="0"/>
              <a:t> </a:t>
            </a:r>
            <a:r>
              <a:rPr lang="es-HN" baseline="0" dirty="0" err="1"/>
              <a:t>that</a:t>
            </a:r>
            <a:r>
              <a:rPr lang="es-HN" baseline="0" dirty="0"/>
              <a:t> </a:t>
            </a:r>
            <a:r>
              <a:rPr lang="es-HN" baseline="0" dirty="0" err="1"/>
              <a:t>delivers</a:t>
            </a:r>
            <a:r>
              <a:rPr lang="es-HN" baseline="0" dirty="0"/>
              <a:t> </a:t>
            </a:r>
            <a:r>
              <a:rPr lang="es-HN" baseline="0" dirty="0" err="1"/>
              <a:t>the</a:t>
            </a:r>
            <a:r>
              <a:rPr lang="es-HN" baseline="0" dirty="0"/>
              <a:t> </a:t>
            </a:r>
            <a:r>
              <a:rPr lang="es-HN" baseline="0" dirty="0" err="1"/>
              <a:t>chemical</a:t>
            </a:r>
            <a:r>
              <a:rPr lang="es-HN" baseline="0" dirty="0"/>
              <a:t> </a:t>
            </a:r>
            <a:r>
              <a:rPr lang="es-HN" baseline="0" dirty="0" err="1"/>
              <a:t>to</a:t>
            </a:r>
            <a:r>
              <a:rPr lang="es-HN" baseline="0" dirty="0"/>
              <a:t> </a:t>
            </a:r>
            <a:r>
              <a:rPr lang="es-HN" baseline="0" dirty="0" err="1"/>
              <a:t>the</a:t>
            </a:r>
            <a:r>
              <a:rPr lang="es-HN" baseline="0" dirty="0"/>
              <a:t> </a:t>
            </a:r>
            <a:r>
              <a:rPr lang="es-HN" baseline="0" dirty="0" err="1"/>
              <a:t>constant</a:t>
            </a:r>
            <a:r>
              <a:rPr lang="es-HN" baseline="0" dirty="0"/>
              <a:t> head </a:t>
            </a:r>
            <a:r>
              <a:rPr lang="es-HN" baseline="0" dirty="0" err="1"/>
              <a:t>tank</a:t>
            </a:r>
            <a:endParaRPr lang="es-HN" baseline="0" dirty="0"/>
          </a:p>
          <a:p>
            <a:r>
              <a:rPr lang="es-HN" baseline="0" dirty="0" err="1"/>
              <a:t>If</a:t>
            </a:r>
            <a:r>
              <a:rPr lang="es-HN" baseline="0" dirty="0"/>
              <a:t> </a:t>
            </a:r>
            <a:r>
              <a:rPr lang="es-HN" baseline="0" dirty="0" err="1"/>
              <a:t>the</a:t>
            </a:r>
            <a:r>
              <a:rPr lang="es-HN" baseline="0" dirty="0"/>
              <a:t> </a:t>
            </a:r>
            <a:r>
              <a:rPr lang="es-HN" baseline="0" dirty="0" err="1"/>
              <a:t>orifice</a:t>
            </a:r>
            <a:r>
              <a:rPr lang="es-HN" baseline="0" dirty="0"/>
              <a:t> head </a:t>
            </a:r>
            <a:r>
              <a:rPr lang="es-HN" baseline="0" dirty="0" err="1"/>
              <a:t>loss</a:t>
            </a:r>
            <a:r>
              <a:rPr lang="es-HN" baseline="0" dirty="0"/>
              <a:t> </a:t>
            </a:r>
            <a:r>
              <a:rPr lang="es-HN" baseline="0" dirty="0" err="1"/>
              <a:t>is</a:t>
            </a:r>
            <a:r>
              <a:rPr lang="es-HN" baseline="0" dirty="0"/>
              <a:t> </a:t>
            </a:r>
            <a:r>
              <a:rPr lang="es-HN" baseline="0" dirty="0" err="1"/>
              <a:t>too</a:t>
            </a:r>
            <a:r>
              <a:rPr lang="es-HN" baseline="0" dirty="0"/>
              <a:t> </a:t>
            </a:r>
            <a:r>
              <a:rPr lang="es-HN" baseline="0" dirty="0" err="1"/>
              <a:t>large</a:t>
            </a:r>
            <a:r>
              <a:rPr lang="es-HN" baseline="0" dirty="0"/>
              <a:t> </a:t>
            </a:r>
            <a:r>
              <a:rPr lang="es-HN" baseline="0" dirty="0" err="1"/>
              <a:t>the</a:t>
            </a:r>
            <a:r>
              <a:rPr lang="es-HN" baseline="0" dirty="0"/>
              <a:t> </a:t>
            </a:r>
            <a:r>
              <a:rPr lang="es-HN" baseline="0" dirty="0" err="1"/>
              <a:t>float</a:t>
            </a:r>
            <a:r>
              <a:rPr lang="es-HN" baseline="0" dirty="0"/>
              <a:t> </a:t>
            </a:r>
            <a:r>
              <a:rPr lang="es-HN" baseline="0" dirty="0" err="1"/>
              <a:t>valve</a:t>
            </a:r>
            <a:r>
              <a:rPr lang="es-HN" baseline="0" dirty="0"/>
              <a:t> </a:t>
            </a:r>
            <a:r>
              <a:rPr lang="es-HN" baseline="0" dirty="0" err="1"/>
              <a:t>will</a:t>
            </a:r>
            <a:r>
              <a:rPr lang="es-HN" baseline="0" dirty="0"/>
              <a:t> </a:t>
            </a:r>
            <a:r>
              <a:rPr lang="es-HN" baseline="0" dirty="0" err="1"/>
              <a:t>end</a:t>
            </a:r>
            <a:r>
              <a:rPr lang="es-HN" baseline="0" dirty="0"/>
              <a:t> up </a:t>
            </a:r>
            <a:r>
              <a:rPr lang="es-HN" baseline="0" dirty="0" err="1"/>
              <a:t>controlling</a:t>
            </a:r>
            <a:r>
              <a:rPr lang="es-HN" baseline="0" dirty="0"/>
              <a:t> </a:t>
            </a:r>
            <a:r>
              <a:rPr lang="es-HN" baseline="0" dirty="0" err="1"/>
              <a:t>the</a:t>
            </a:r>
            <a:r>
              <a:rPr lang="es-HN" baseline="0" dirty="0"/>
              <a:t> </a:t>
            </a:r>
            <a:r>
              <a:rPr lang="es-HN" baseline="0" dirty="0" err="1"/>
              <a:t>flow</a:t>
            </a:r>
            <a:r>
              <a:rPr lang="es-HN" baseline="0" dirty="0"/>
              <a:t> </a:t>
            </a:r>
            <a:r>
              <a:rPr lang="es-HN" baseline="0" dirty="0" err="1"/>
              <a:t>rate</a:t>
            </a:r>
            <a:r>
              <a:rPr lang="es-HN" baseline="0" dirty="0"/>
              <a:t> </a:t>
            </a:r>
            <a:r>
              <a:rPr lang="es-HN" baseline="0" dirty="0" err="1"/>
              <a:t>when</a:t>
            </a:r>
            <a:r>
              <a:rPr lang="es-HN" baseline="0" dirty="0"/>
              <a:t> </a:t>
            </a:r>
            <a:r>
              <a:rPr lang="es-HN" baseline="0" dirty="0" err="1"/>
              <a:t>the</a:t>
            </a:r>
            <a:r>
              <a:rPr lang="es-HN" baseline="0" dirty="0"/>
              <a:t> stock </a:t>
            </a:r>
            <a:r>
              <a:rPr lang="es-HN" baseline="0" dirty="0" err="1"/>
              <a:t>tank</a:t>
            </a:r>
            <a:r>
              <a:rPr lang="es-HN" baseline="0" dirty="0"/>
              <a:t> </a:t>
            </a:r>
            <a:r>
              <a:rPr lang="es-HN" baseline="0" dirty="0" err="1"/>
              <a:t>begins</a:t>
            </a:r>
            <a:r>
              <a:rPr lang="es-HN" baseline="0" dirty="0"/>
              <a:t> </a:t>
            </a:r>
            <a:r>
              <a:rPr lang="es-HN" baseline="0" dirty="0" err="1"/>
              <a:t>to</a:t>
            </a:r>
            <a:r>
              <a:rPr lang="es-HN" baseline="0" dirty="0"/>
              <a:t> </a:t>
            </a:r>
            <a:r>
              <a:rPr lang="es-HN" baseline="0" dirty="0" err="1"/>
              <a:t>empty</a:t>
            </a:r>
            <a:r>
              <a:rPr lang="es-HN" baseline="0" dirty="0"/>
              <a:t>.</a:t>
            </a:r>
          </a:p>
          <a:p>
            <a:r>
              <a:rPr lang="es-HN" baseline="0" dirty="0" err="1"/>
              <a:t>This</a:t>
            </a:r>
            <a:r>
              <a:rPr lang="es-HN" baseline="0" dirty="0"/>
              <a:t> </a:t>
            </a:r>
            <a:r>
              <a:rPr lang="es-HN" baseline="0" dirty="0" err="1"/>
              <a:t>is</a:t>
            </a:r>
            <a:r>
              <a:rPr lang="es-HN" baseline="0" dirty="0"/>
              <a:t> </a:t>
            </a:r>
            <a:r>
              <a:rPr lang="es-HN" baseline="0" dirty="0" err="1"/>
              <a:t>the</a:t>
            </a:r>
            <a:r>
              <a:rPr lang="es-HN" baseline="0" dirty="0"/>
              <a:t> </a:t>
            </a:r>
            <a:r>
              <a:rPr lang="es-HN" baseline="0" dirty="0" err="1"/>
              <a:t>minimum</a:t>
            </a:r>
            <a:r>
              <a:rPr lang="es-HN" baseline="0" dirty="0"/>
              <a:t> </a:t>
            </a:r>
            <a:r>
              <a:rPr lang="es-HN" baseline="0" dirty="0" err="1"/>
              <a:t>orifice</a:t>
            </a:r>
            <a:r>
              <a:rPr lang="es-HN" baseline="0" dirty="0"/>
              <a:t> </a:t>
            </a:r>
            <a:r>
              <a:rPr lang="es-HN" baseline="0" dirty="0" err="1"/>
              <a:t>diameter</a:t>
            </a:r>
            <a:r>
              <a:rPr lang="es-HN" baseline="0" dirty="0"/>
              <a:t>. </a:t>
            </a:r>
            <a:r>
              <a:rPr lang="es-HN" baseline="0" dirty="0" err="1"/>
              <a:t>Larger</a:t>
            </a:r>
            <a:r>
              <a:rPr lang="es-HN" baseline="0" dirty="0"/>
              <a:t> </a:t>
            </a:r>
            <a:r>
              <a:rPr lang="es-HN" baseline="0" dirty="0" err="1"/>
              <a:t>would</a:t>
            </a:r>
            <a:r>
              <a:rPr lang="es-HN" baseline="0" dirty="0"/>
              <a:t> </a:t>
            </a:r>
            <a:r>
              <a:rPr lang="es-HN" baseline="0" dirty="0" err="1"/>
              <a:t>be</a:t>
            </a:r>
            <a:r>
              <a:rPr lang="es-HN" baseline="0" dirty="0"/>
              <a:t> </a:t>
            </a:r>
            <a:r>
              <a:rPr lang="es-HN" baseline="0" dirty="0" err="1"/>
              <a:t>okay</a:t>
            </a:r>
            <a:r>
              <a:rPr lang="es-HN" baseline="0" dirty="0"/>
              <a:t>.</a:t>
            </a:r>
          </a:p>
          <a:p>
            <a:endParaRPr lang="es-HN" baseline="0" dirty="0"/>
          </a:p>
          <a:p>
            <a:r>
              <a:rPr lang="es-HN" baseline="0" dirty="0" err="1"/>
              <a:t>We</a:t>
            </a:r>
            <a:r>
              <a:rPr lang="es-HN" baseline="0" dirty="0"/>
              <a:t> </a:t>
            </a:r>
            <a:r>
              <a:rPr lang="es-HN" baseline="0" dirty="0" err="1"/>
              <a:t>could</a:t>
            </a:r>
            <a:r>
              <a:rPr lang="es-HN" baseline="0" dirty="0"/>
              <a:t> </a:t>
            </a:r>
            <a:r>
              <a:rPr lang="es-HN" baseline="0" dirty="0" err="1"/>
              <a:t>increase</a:t>
            </a:r>
            <a:r>
              <a:rPr lang="es-HN" baseline="0" dirty="0"/>
              <a:t> </a:t>
            </a:r>
            <a:r>
              <a:rPr lang="es-HN" baseline="0" dirty="0" err="1"/>
              <a:t>deltah</a:t>
            </a:r>
            <a:r>
              <a:rPr lang="es-HN" baseline="0" dirty="0"/>
              <a:t>, </a:t>
            </a:r>
            <a:r>
              <a:rPr lang="es-HN" baseline="0" dirty="0" err="1"/>
              <a:t>but</a:t>
            </a:r>
            <a:r>
              <a:rPr lang="es-HN" baseline="0" dirty="0"/>
              <a:t> </a:t>
            </a:r>
            <a:r>
              <a:rPr lang="es-HN" baseline="0" dirty="0" err="1"/>
              <a:t>that</a:t>
            </a:r>
            <a:r>
              <a:rPr lang="es-HN" baseline="0" dirty="0"/>
              <a:t> </a:t>
            </a:r>
            <a:r>
              <a:rPr lang="es-HN" baseline="0" dirty="0" err="1"/>
              <a:t>raises</a:t>
            </a:r>
            <a:r>
              <a:rPr lang="es-HN" baseline="0" dirty="0"/>
              <a:t> </a:t>
            </a:r>
            <a:r>
              <a:rPr lang="es-HN" baseline="0" dirty="0" err="1"/>
              <a:t>the</a:t>
            </a:r>
            <a:r>
              <a:rPr lang="es-HN" baseline="0" dirty="0"/>
              <a:t> stock </a:t>
            </a:r>
            <a:r>
              <a:rPr lang="es-HN" baseline="0" dirty="0" err="1"/>
              <a:t>tank</a:t>
            </a:r>
            <a:r>
              <a:rPr lang="es-HN" baseline="0" dirty="0"/>
              <a:t> and </a:t>
            </a:r>
            <a:r>
              <a:rPr lang="es-HN" baseline="0" dirty="0" err="1"/>
              <a:t>the</a:t>
            </a:r>
            <a:r>
              <a:rPr lang="es-HN" baseline="0" dirty="0"/>
              <a:t> </a:t>
            </a:r>
            <a:r>
              <a:rPr lang="es-HN" baseline="0" dirty="0" err="1"/>
              <a:t>plant</a:t>
            </a:r>
            <a:r>
              <a:rPr lang="es-HN" baseline="0" dirty="0"/>
              <a:t> </a:t>
            </a:r>
            <a:r>
              <a:rPr lang="es-HN" baseline="0" dirty="0" err="1"/>
              <a:t>operator</a:t>
            </a:r>
            <a:r>
              <a:rPr lang="es-HN" baseline="0" dirty="0"/>
              <a:t> has </a:t>
            </a:r>
            <a:r>
              <a:rPr lang="es-HN" baseline="0" dirty="0" err="1"/>
              <a:t>to</a:t>
            </a:r>
            <a:r>
              <a:rPr lang="es-HN" baseline="0" dirty="0"/>
              <a:t> </a:t>
            </a:r>
            <a:r>
              <a:rPr lang="es-HN" baseline="0" dirty="0" err="1"/>
              <a:t>fill</a:t>
            </a:r>
            <a:r>
              <a:rPr lang="es-HN" baseline="0" dirty="0"/>
              <a:t> </a:t>
            </a:r>
            <a:r>
              <a:rPr lang="es-HN" baseline="0" dirty="0" err="1"/>
              <a:t>this</a:t>
            </a:r>
            <a:r>
              <a:rPr lang="es-HN" baseline="0" dirty="0"/>
              <a:t> stock </a:t>
            </a:r>
            <a:r>
              <a:rPr lang="es-HN" baseline="0" dirty="0" err="1"/>
              <a:t>tank</a:t>
            </a:r>
            <a:r>
              <a:rPr lang="es-HN" baseline="0" dirty="0"/>
              <a:t> and </a:t>
            </a:r>
            <a:r>
              <a:rPr lang="es-HN" baseline="0" dirty="0" err="1"/>
              <a:t>climb</a:t>
            </a:r>
            <a:r>
              <a:rPr lang="es-HN" baseline="0" dirty="0"/>
              <a:t> </a:t>
            </a:r>
            <a:r>
              <a:rPr lang="es-HN" baseline="0" dirty="0" err="1"/>
              <a:t>stairs</a:t>
            </a:r>
            <a:r>
              <a:rPr lang="es-HN" baseline="0" dirty="0"/>
              <a:t> </a:t>
            </a:r>
            <a:r>
              <a:rPr lang="es-HN" baseline="0" dirty="0" err="1"/>
              <a:t>to</a:t>
            </a:r>
            <a:r>
              <a:rPr lang="es-HN" baseline="0" dirty="0"/>
              <a:t> </a:t>
            </a:r>
            <a:r>
              <a:rPr lang="es-HN" baseline="0" dirty="0" err="1"/>
              <a:t>get</a:t>
            </a:r>
            <a:r>
              <a:rPr lang="es-HN" baseline="0" dirty="0"/>
              <a:t> </a:t>
            </a:r>
            <a:r>
              <a:rPr lang="es-HN" baseline="0" dirty="0" err="1"/>
              <a:t>to</a:t>
            </a:r>
            <a:r>
              <a:rPr lang="es-HN" baseline="0" dirty="0"/>
              <a:t> </a:t>
            </a:r>
            <a:r>
              <a:rPr lang="es-HN" baseline="0" dirty="0" err="1"/>
              <a:t>it</a:t>
            </a:r>
            <a:r>
              <a:rPr lang="es-HN" baseline="0" dirty="0"/>
              <a:t>.</a:t>
            </a:r>
            <a:endParaRPr lang="es-HN" dirty="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Get a shorter tube by using a smaller diameter</a:t>
            </a:r>
            <a:r>
              <a:rPr lang="en-US" baseline="0" dirty="0"/>
              <a:t> tube. May need to use multiple smaller diameter tubes.</a:t>
            </a:r>
            <a:endParaRPr lang="en-US" dirty="0"/>
          </a:p>
        </p:txBody>
      </p:sp>
      <p:sp>
        <p:nvSpPr>
          <p:cNvPr id="4" name="Slide Number Placeholder 3"/>
          <p:cNvSpPr>
            <a:spLocks noGrp="1"/>
          </p:cNvSpPr>
          <p:nvPr>
            <p:ph type="sldNum" sz="quarter" idx="10"/>
          </p:nvPr>
        </p:nvSpPr>
        <p:spPr/>
        <p:txBody>
          <a:bodyPr/>
          <a:lstStyle/>
          <a:p>
            <a:fld id="{62E679DB-9C16-4532-959D-C87E42B408FA}" type="slidenum">
              <a:rPr lang="en-US" smtClean="0"/>
              <a:pPr/>
              <a:t>62</a:t>
            </a:fld>
            <a:endParaRPr lang="en-US"/>
          </a:p>
        </p:txBody>
      </p:sp>
    </p:spTree>
    <p:extLst>
      <p:ext uri="{BB962C8B-B14F-4D97-AF65-F5344CB8AC3E}">
        <p14:creationId xmlns:p14="http://schemas.microsoft.com/office/powerpoint/2010/main" val="120594281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If the tube isn’t operating at the maximum flow possible for that tube, then it needs to be made even longer to generate the target head loss.</a:t>
            </a:r>
          </a:p>
        </p:txBody>
      </p:sp>
      <p:sp>
        <p:nvSpPr>
          <p:cNvPr id="4" name="Slide Number Placeholder 3"/>
          <p:cNvSpPr>
            <a:spLocks noGrp="1"/>
          </p:cNvSpPr>
          <p:nvPr>
            <p:ph type="sldNum" sz="quarter" idx="10"/>
          </p:nvPr>
        </p:nvSpPr>
        <p:spPr/>
        <p:txBody>
          <a:bodyPr/>
          <a:lstStyle/>
          <a:p>
            <a:fld id="{62E679DB-9C16-4532-959D-C87E42B408FA}" type="slidenum">
              <a:rPr lang="en-US" smtClean="0"/>
              <a:pPr/>
              <a:t>65</a:t>
            </a:fld>
            <a:endParaRPr lang="en-US"/>
          </a:p>
        </p:txBody>
      </p:sp>
    </p:spTree>
    <p:extLst>
      <p:ext uri="{BB962C8B-B14F-4D97-AF65-F5344CB8AC3E}">
        <p14:creationId xmlns:p14="http://schemas.microsoft.com/office/powerpoint/2010/main" val="9087563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5</a:t>
            </a:fld>
            <a:endParaRPr lang="en-US"/>
          </a:p>
        </p:txBody>
      </p:sp>
      <p:sp>
        <p:nvSpPr>
          <p:cNvPr id="75778" name="Rectangle 2"/>
          <p:cNvSpPr>
            <a:spLocks noGrp="1" noRot="1" noChangeAspect="1" noChangeArrowheads="1" noTextEdit="1"/>
          </p:cNvSpPr>
          <p:nvPr>
            <p:ph type="sldImg"/>
          </p:nvPr>
        </p:nvSpPr>
        <p:spPr>
          <a:xfrm>
            <a:off x="457200" y="720725"/>
            <a:ext cx="6400800" cy="3600450"/>
          </a:xfrm>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159104462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r>
              <a:rPr lang="en-US" dirty="0"/>
              <a:t>https://confluence.cornell.edu/download/attachments/77267239/LCDC_ASCE.pdf?version=1&amp;modificationDate=1345649734000</a:t>
            </a:r>
          </a:p>
        </p:txBody>
      </p:sp>
      <p:sp>
        <p:nvSpPr>
          <p:cNvPr id="4" name="Slide Number Placeholder 3"/>
          <p:cNvSpPr>
            <a:spLocks noGrp="1"/>
          </p:cNvSpPr>
          <p:nvPr>
            <p:ph type="sldNum" sz="quarter" idx="10"/>
          </p:nvPr>
        </p:nvSpPr>
        <p:spPr/>
        <p:txBody>
          <a:bodyPr/>
          <a:lstStyle/>
          <a:p>
            <a:fld id="{62E679DB-9C16-4532-959D-C87E42B408FA}" type="slidenum">
              <a:rPr lang="en-US" smtClean="0"/>
              <a:pPr/>
              <a:t>66</a:t>
            </a:fld>
            <a:endParaRPr lang="en-US"/>
          </a:p>
        </p:txBody>
      </p:sp>
    </p:spTree>
    <p:extLst>
      <p:ext uri="{BB962C8B-B14F-4D97-AF65-F5344CB8AC3E}">
        <p14:creationId xmlns:p14="http://schemas.microsoft.com/office/powerpoint/2010/main" val="212488592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62" name="Rectangle 2"/>
          <p:cNvSpPr>
            <a:spLocks noGrp="1" noRot="1" noChangeAspect="1" noChangeArrowheads="1" noTextEdit="1"/>
          </p:cNvSpPr>
          <p:nvPr>
            <p:ph type="sldImg"/>
          </p:nvPr>
        </p:nvSpPr>
        <p:spPr>
          <a:xfrm>
            <a:off x="457200" y="720725"/>
            <a:ext cx="6400800" cy="3600450"/>
          </a:xfrm>
          <a:ln/>
        </p:spPr>
      </p:sp>
      <p:sp>
        <p:nvSpPr>
          <p:cNvPr id="348163" name="Rectangle 3"/>
          <p:cNvSpPr>
            <a:spLocks noGrp="1" noChangeArrowheads="1"/>
          </p:cNvSpPr>
          <p:nvPr>
            <p:ph type="body" idx="1"/>
          </p:nvPr>
        </p:nvSpPr>
        <p:spPr/>
        <p:txBody>
          <a:bodyPr/>
          <a:lstStyle/>
          <a:p>
            <a:r>
              <a:rPr lang="es-HN" dirty="0" err="1"/>
              <a:t>We</a:t>
            </a:r>
            <a:r>
              <a:rPr lang="es-HN" dirty="0"/>
              <a:t> </a:t>
            </a:r>
            <a:r>
              <a:rPr lang="es-HN" dirty="0" err="1"/>
              <a:t>could</a:t>
            </a:r>
            <a:r>
              <a:rPr lang="es-HN" dirty="0"/>
              <a:t> use a single PVC pipe </a:t>
            </a:r>
            <a:r>
              <a:rPr lang="es-HN" dirty="0" err="1"/>
              <a:t>that</a:t>
            </a:r>
            <a:r>
              <a:rPr lang="es-HN" dirty="0"/>
              <a:t> </a:t>
            </a:r>
            <a:r>
              <a:rPr lang="es-HN" dirty="0" err="1"/>
              <a:t>is</a:t>
            </a:r>
            <a:r>
              <a:rPr lang="es-HN" dirty="0"/>
              <a:t> </a:t>
            </a:r>
            <a:r>
              <a:rPr lang="es-HN" dirty="0" err="1"/>
              <a:t>then</a:t>
            </a:r>
            <a:r>
              <a:rPr lang="es-HN" dirty="0"/>
              <a:t> </a:t>
            </a:r>
            <a:r>
              <a:rPr lang="es-HN" dirty="0" err="1"/>
              <a:t>filled</a:t>
            </a:r>
            <a:r>
              <a:rPr lang="es-HN" dirty="0"/>
              <a:t> </a:t>
            </a:r>
            <a:r>
              <a:rPr lang="es-HN" dirty="0" err="1"/>
              <a:t>with</a:t>
            </a:r>
            <a:r>
              <a:rPr lang="es-HN" dirty="0"/>
              <a:t> 5 mm </a:t>
            </a:r>
            <a:r>
              <a:rPr lang="es-HN" dirty="0" err="1"/>
              <a:t>diameter</a:t>
            </a:r>
            <a:r>
              <a:rPr lang="es-HN" dirty="0"/>
              <a:t> </a:t>
            </a:r>
            <a:r>
              <a:rPr lang="es-HN" dirty="0" err="1"/>
              <a:t>tubes</a:t>
            </a:r>
            <a:r>
              <a:rPr lang="es-HN" dirty="0"/>
              <a:t> so</a:t>
            </a:r>
            <a:r>
              <a:rPr lang="es-HN" baseline="0" dirty="0"/>
              <a:t> </a:t>
            </a:r>
            <a:r>
              <a:rPr lang="es-HN" baseline="0" dirty="0" err="1"/>
              <a:t>that</a:t>
            </a:r>
            <a:r>
              <a:rPr lang="es-HN" baseline="0" dirty="0"/>
              <a:t> </a:t>
            </a:r>
            <a:r>
              <a:rPr lang="es-HN" baseline="0" dirty="0" err="1"/>
              <a:t>there</a:t>
            </a:r>
            <a:r>
              <a:rPr lang="es-HN" baseline="0" dirty="0"/>
              <a:t> </a:t>
            </a:r>
            <a:r>
              <a:rPr lang="es-HN" baseline="0" dirty="0" err="1"/>
              <a:t>is</a:t>
            </a:r>
            <a:r>
              <a:rPr lang="es-HN" baseline="0" dirty="0"/>
              <a:t> </a:t>
            </a:r>
            <a:r>
              <a:rPr lang="es-HN" baseline="0" dirty="0" err="1"/>
              <a:t>only</a:t>
            </a:r>
            <a:r>
              <a:rPr lang="es-HN" baseline="0" dirty="0"/>
              <a:t> </a:t>
            </a:r>
            <a:r>
              <a:rPr lang="es-HN" baseline="0" dirty="0" err="1"/>
              <a:t>one</a:t>
            </a:r>
            <a:r>
              <a:rPr lang="es-HN" baseline="0" dirty="0"/>
              <a:t> </a:t>
            </a:r>
            <a:r>
              <a:rPr lang="es-HN" baseline="0" dirty="0" err="1"/>
              <a:t>plumbing</a:t>
            </a:r>
            <a:r>
              <a:rPr lang="es-HN" baseline="0" dirty="0"/>
              <a:t> </a:t>
            </a:r>
            <a:r>
              <a:rPr lang="es-HN" baseline="0" dirty="0" err="1"/>
              <a:t>connection</a:t>
            </a:r>
            <a:r>
              <a:rPr lang="es-HN" baseline="0" dirty="0"/>
              <a:t>.</a:t>
            </a:r>
            <a:endParaRPr lang="es-HN" dirty="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EFED738-F490-48C9-B30D-E502E0217592}" type="slidenum">
              <a:rPr lang="en-US"/>
              <a:pPr/>
              <a:t>69</a:t>
            </a:fld>
            <a:endParaRPr lang="en-US"/>
          </a:p>
        </p:txBody>
      </p:sp>
      <p:sp>
        <p:nvSpPr>
          <p:cNvPr id="182274" name="Rectangle 2"/>
          <p:cNvSpPr>
            <a:spLocks noGrp="1" noRot="1" noChangeAspect="1" noChangeArrowheads="1" noTextEdit="1"/>
          </p:cNvSpPr>
          <p:nvPr>
            <p:ph type="sldImg"/>
          </p:nvPr>
        </p:nvSpPr>
        <p:spPr>
          <a:xfrm>
            <a:off x="457200" y="720725"/>
            <a:ext cx="6400800" cy="3600450"/>
          </a:xfrm>
          <a:ln/>
        </p:spPr>
      </p:sp>
      <p:sp>
        <p:nvSpPr>
          <p:cNvPr id="182275" name="Rectangle 3"/>
          <p:cNvSpPr>
            <a:spLocks noGrp="1" noChangeArrowheads="1"/>
          </p:cNvSpPr>
          <p:nvPr>
            <p:ph type="body" idx="1"/>
          </p:nvPr>
        </p:nvSpPr>
        <p:spPr/>
        <p:txBody>
          <a:bodyPr/>
          <a:lstStyle/>
          <a:p>
            <a:endParaRPr lang="es-H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B9D190F-D28B-48D5-BC1C-A2E41E986997}" type="slidenum">
              <a:rPr lang="en-US"/>
              <a:pPr/>
              <a:t>6</a:t>
            </a:fld>
            <a:endParaRPr lang="en-US"/>
          </a:p>
        </p:txBody>
      </p:sp>
      <p:sp>
        <p:nvSpPr>
          <p:cNvPr id="90114" name="Rectangle 2"/>
          <p:cNvSpPr>
            <a:spLocks noGrp="1" noRot="1" noChangeAspect="1" noChangeArrowheads="1" noTextEdit="1"/>
          </p:cNvSpPr>
          <p:nvPr>
            <p:ph type="sldImg"/>
          </p:nvPr>
        </p:nvSpPr>
        <p:spPr>
          <a:xfrm>
            <a:off x="457200" y="720725"/>
            <a:ext cx="6400800" cy="3600450"/>
          </a:xfrm>
          <a:ln/>
        </p:spPr>
      </p:sp>
      <p:sp>
        <p:nvSpPr>
          <p:cNvPr id="90115" name="Rectangle 3"/>
          <p:cNvSpPr>
            <a:spLocks noGrp="1" noChangeArrowheads="1"/>
          </p:cNvSpPr>
          <p:nvPr>
            <p:ph type="body" idx="1"/>
          </p:nvPr>
        </p:nvSpPr>
        <p:spPr/>
        <p:txBody>
          <a:bodyPr/>
          <a:lstStyle/>
          <a:p>
            <a:endParaRPr lang="es-HN"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We notice that water</a:t>
            </a:r>
            <a:r>
              <a:rPr lang="en-US" baseline="0" dirty="0"/>
              <a:t> treatment plants are failing because of poor control of chemical feeds. </a:t>
            </a:r>
          </a:p>
          <a:p>
            <a:r>
              <a:rPr lang="en-US" baseline="0" dirty="0"/>
              <a:t>We could conclude that the solution is to provide a better supply chain for fixing pumps.</a:t>
            </a:r>
          </a:p>
          <a:p>
            <a:r>
              <a:rPr lang="en-US" baseline="0" dirty="0"/>
              <a:t>AguaClara is taking a different route.</a:t>
            </a:r>
          </a:p>
          <a:p>
            <a:r>
              <a:rPr lang="en-US" baseline="0" dirty="0"/>
              <a:t>Let’s invent technologies that are more robust and that can be more easily maintained.</a:t>
            </a:r>
            <a:endParaRPr lang="en-US" dirty="0"/>
          </a:p>
        </p:txBody>
      </p:sp>
      <p:sp>
        <p:nvSpPr>
          <p:cNvPr id="4" name="Slide Number Placeholder 3"/>
          <p:cNvSpPr>
            <a:spLocks noGrp="1"/>
          </p:cNvSpPr>
          <p:nvPr>
            <p:ph type="sldNum" sz="quarter" idx="10"/>
          </p:nvPr>
        </p:nvSpPr>
        <p:spPr/>
        <p:txBody>
          <a:bodyPr/>
          <a:lstStyle/>
          <a:p>
            <a:fld id="{62E679DB-9C16-4532-959D-C87E42B408FA}" type="slidenum">
              <a:rPr lang="en-US" smtClean="0"/>
              <a:pPr/>
              <a:t>11</a:t>
            </a:fld>
            <a:endParaRPr lang="en-US"/>
          </a:p>
        </p:txBody>
      </p:sp>
    </p:spTree>
    <p:extLst>
      <p:ext uri="{BB962C8B-B14F-4D97-AF65-F5344CB8AC3E}">
        <p14:creationId xmlns:p14="http://schemas.microsoft.com/office/powerpoint/2010/main" val="39259926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12</a:t>
            </a:fld>
            <a:endParaRPr lang="en-US"/>
          </a:p>
        </p:txBody>
      </p:sp>
      <p:sp>
        <p:nvSpPr>
          <p:cNvPr id="75778" name="Rectangle 2"/>
          <p:cNvSpPr>
            <a:spLocks noGrp="1" noRot="1" noChangeAspect="1" noChangeArrowheads="1" noTextEdit="1"/>
          </p:cNvSpPr>
          <p:nvPr>
            <p:ph type="sldImg"/>
          </p:nvPr>
        </p:nvSpPr>
        <p:spPr>
          <a:xfrm>
            <a:off x="457200" y="720725"/>
            <a:ext cx="6400800" cy="3600450"/>
          </a:xfrm>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254355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794081B-DBBE-4D31-A8E3-E16DDCAECB53}" type="slidenum">
              <a:rPr lang="en-US"/>
              <a:pPr/>
              <a:t>14</a:t>
            </a:fld>
            <a:endParaRPr lang="en-US"/>
          </a:p>
        </p:txBody>
      </p:sp>
      <p:sp>
        <p:nvSpPr>
          <p:cNvPr id="106498" name="Rectangle 2"/>
          <p:cNvSpPr>
            <a:spLocks noGrp="1" noRot="1" noChangeAspect="1" noChangeArrowheads="1" noTextEdit="1"/>
          </p:cNvSpPr>
          <p:nvPr>
            <p:ph type="sldImg"/>
          </p:nvPr>
        </p:nvSpPr>
        <p:spPr>
          <a:xfrm>
            <a:off x="457200" y="720725"/>
            <a:ext cx="6400800" cy="3600450"/>
          </a:xfrm>
          <a:ln/>
        </p:spPr>
      </p:sp>
      <p:sp>
        <p:nvSpPr>
          <p:cNvPr id="106499" name="Rectangle 3"/>
          <p:cNvSpPr>
            <a:spLocks noGrp="1" noChangeArrowheads="1"/>
          </p:cNvSpPr>
          <p:nvPr>
            <p:ph type="body" idx="1"/>
          </p:nvPr>
        </p:nvSpPr>
        <p:spPr/>
        <p:txBody>
          <a:bodyPr/>
          <a:lstStyle/>
          <a:p>
            <a:endParaRPr lang="es-H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7370618" cy="1143000"/>
          </a:xfrm>
        </p:spPr>
        <p:txBody>
          <a:bodyPr/>
          <a:lstStyle>
            <a:lvl1pPr marL="0" indent="0" algn="r">
              <a:buFont typeface="Wingdings" pitchFamily="2" charset="2"/>
              <a:buNone/>
              <a:defRPr/>
            </a:lvl1pPr>
          </a:lstStyle>
          <a:p>
            <a:r>
              <a:rPr lang="en-US"/>
              <a:t>Click to edit Master subtitle style</a:t>
            </a:r>
            <a:endParaRPr lang="es-HN" dirty="0"/>
          </a:p>
        </p:txBody>
      </p:sp>
      <p:sp>
        <p:nvSpPr>
          <p:cNvPr id="78855" name="Rectangle 7"/>
          <p:cNvSpPr>
            <a:spLocks noGrp="1" noChangeArrowheads="1"/>
          </p:cNvSpPr>
          <p:nvPr>
            <p:ph type="dt" sz="half" idx="2"/>
          </p:nvPr>
        </p:nvSpPr>
        <p:spPr/>
        <p:txBody>
          <a:bodyPr/>
          <a:lstStyle>
            <a:lvl1pPr>
              <a:defRPr>
                <a:latin typeface="Arial" charset="0"/>
              </a:defRPr>
            </a:lvl1pPr>
          </a:lstStyle>
          <a:p>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endParaRPr lang="en-US"/>
          </a:p>
        </p:txBody>
      </p:sp>
      <p:sp>
        <p:nvSpPr>
          <p:cNvPr id="78857" name="Rectangle 9"/>
          <p:cNvSpPr>
            <a:spLocks noGrp="1" noChangeArrowheads="1"/>
          </p:cNvSpPr>
          <p:nvPr>
            <p:ph type="sldNum" sz="quarter" idx="4"/>
          </p:nvPr>
        </p:nvSpPr>
        <p:spPr/>
        <p:txBody>
          <a:bodyPr/>
          <a:lstStyle>
            <a:lvl1pPr>
              <a:defRPr>
                <a:latin typeface="Arial" charset="0"/>
              </a:defRPr>
            </a:lvl1pPr>
          </a:lstStyle>
          <a:p>
            <a:fld id="{B47E3A8C-271B-42FD-B027-2D7F62A45E62}" type="slidenum">
              <a:rPr lang="en-US" smtClean="0"/>
              <a:pPr/>
              <a:t>‹#›</a:t>
            </a:fld>
            <a:endParaRPr lang="en-US"/>
          </a:p>
        </p:txBody>
      </p:sp>
      <p:sp>
        <p:nvSpPr>
          <p:cNvPr id="78858" name="Rectangle 10"/>
          <p:cNvSpPr>
            <a:spLocks noGrp="1" noChangeArrowheads="1"/>
          </p:cNvSpPr>
          <p:nvPr>
            <p:ph type="ctrTitle" sz="quarter"/>
          </p:nvPr>
        </p:nvSpPr>
        <p:spPr>
          <a:xfrm>
            <a:off x="1371600" y="990600"/>
            <a:ext cx="9351818" cy="1470025"/>
          </a:xfrm>
          <a:ln w="9525"/>
        </p:spPr>
        <p:txBody>
          <a:bodyPr/>
          <a:lstStyle>
            <a:lvl1pPr>
              <a:defRPr sz="5400"/>
            </a:lvl1pPr>
          </a:lstStyle>
          <a:p>
            <a:r>
              <a:rPr lang="en-US"/>
              <a:t>Click to edit Master title style</a:t>
            </a:r>
          </a:p>
        </p:txBody>
      </p:sp>
    </p:spTree>
    <p:extLst>
      <p:ext uri="{BB962C8B-B14F-4D97-AF65-F5344CB8AC3E}">
        <p14:creationId xmlns:p14="http://schemas.microsoft.com/office/powerpoint/2010/main" val="2694811012"/>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8D2E8599-6650-4B90-B385-27A02D7BD05C}" type="slidenum">
              <a:rPr lang="en-US" smtClean="0"/>
              <a:pPr/>
              <a:t>‹#›</a:t>
            </a:fld>
            <a:endParaRPr lang="en-US"/>
          </a:p>
        </p:txBody>
      </p:sp>
    </p:spTree>
    <p:extLst>
      <p:ext uri="{BB962C8B-B14F-4D97-AF65-F5344CB8AC3E}">
        <p14:creationId xmlns:p14="http://schemas.microsoft.com/office/powerpoint/2010/main" val="2272488154"/>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5417128"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352318" y="1600200"/>
            <a:ext cx="5417128"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5D2AED78-0C3A-4A7A-A80F-076F9E8CCEDA}" type="slidenum">
              <a:rPr lang="en-US" smtClean="0"/>
              <a:pPr/>
              <a:t>‹#›</a:t>
            </a:fld>
            <a:endParaRPr lang="en-US"/>
          </a:p>
        </p:txBody>
      </p:sp>
    </p:spTree>
    <p:extLst>
      <p:ext uri="{BB962C8B-B14F-4D97-AF65-F5344CB8AC3E}">
        <p14:creationId xmlns:p14="http://schemas.microsoft.com/office/powerpoint/2010/main" val="614137239"/>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11305308"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199" y="1535113"/>
            <a:ext cx="555015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199" y="2174875"/>
            <a:ext cx="555015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24438" y="1535113"/>
            <a:ext cx="555233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24438" y="2174875"/>
            <a:ext cx="555233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2B67C3E1-7CAD-4E05-A2CB-4D20380CADB0}" type="slidenum">
              <a:rPr lang="en-US" smtClean="0"/>
              <a:pPr/>
              <a:t>‹#›</a:t>
            </a:fld>
            <a:endParaRPr lang="en-US"/>
          </a:p>
        </p:txBody>
      </p:sp>
    </p:spTree>
    <p:extLst>
      <p:ext uri="{BB962C8B-B14F-4D97-AF65-F5344CB8AC3E}">
        <p14:creationId xmlns:p14="http://schemas.microsoft.com/office/powerpoint/2010/main" val="1655715303"/>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B8C6381B-51CC-476C-A4B9-2A0D52EED1BF}" type="slidenum">
              <a:rPr lang="en-US" smtClean="0"/>
              <a:pPr/>
              <a:t>‹#›</a:t>
            </a:fld>
            <a:endParaRPr lang="en-US"/>
          </a:p>
        </p:txBody>
      </p:sp>
    </p:spTree>
    <p:extLst>
      <p:ext uri="{BB962C8B-B14F-4D97-AF65-F5344CB8AC3E}">
        <p14:creationId xmlns:p14="http://schemas.microsoft.com/office/powerpoint/2010/main" val="1213147501"/>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F681A1BE-7572-4384-AFC8-1A97AC4240B1}" type="slidenum">
              <a:rPr lang="en-US" smtClean="0"/>
              <a:pPr/>
              <a:t>‹#›</a:t>
            </a:fld>
            <a:endParaRPr lang="en-US"/>
          </a:p>
        </p:txBody>
      </p:sp>
    </p:spTree>
    <p:extLst>
      <p:ext uri="{BB962C8B-B14F-4D97-AF65-F5344CB8AC3E}">
        <p14:creationId xmlns:p14="http://schemas.microsoft.com/office/powerpoint/2010/main" val="1231732504"/>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sp>
        <p:nvSpPr>
          <p:cNvPr id="7174" name="Rectangle 6"/>
          <p:cNvSpPr>
            <a:spLocks noGrp="1" noChangeArrowheads="1"/>
          </p:cNvSpPr>
          <p:nvPr userDrawn="1">
            <p:ph type="subTitle" idx="1"/>
          </p:nvPr>
        </p:nvSpPr>
        <p:spPr>
          <a:xfrm>
            <a:off x="492369" y="2387600"/>
            <a:ext cx="3962400" cy="3309815"/>
          </a:xfrm>
        </p:spPr>
        <p:txBody>
          <a:bodyPr/>
          <a:lstStyle>
            <a:lvl1pPr marL="0" indent="0" algn="l">
              <a:buFont typeface="Wingdings" pitchFamily="2" charset="2"/>
              <a:buNone/>
              <a:defRPr>
                <a:latin typeface="+mj-lt"/>
              </a:defRPr>
            </a:lvl1pPr>
          </a:lstStyle>
          <a:p>
            <a:r>
              <a:rPr lang="en-US" dirty="0"/>
              <a:t>Click to edit Master subtitle style</a:t>
            </a:r>
          </a:p>
        </p:txBody>
      </p:sp>
      <p:sp>
        <p:nvSpPr>
          <p:cNvPr id="7175" name="Rectangle 7"/>
          <p:cNvSpPr>
            <a:spLocks noGrp="1" noChangeArrowheads="1"/>
          </p:cNvSpPr>
          <p:nvPr>
            <p:ph type="dt" sz="half" idx="2"/>
          </p:nvPr>
        </p:nvSpPr>
        <p:spPr/>
        <p:txBody>
          <a:bodyPr/>
          <a:lstStyle>
            <a:lvl1pPr>
              <a:defRPr>
                <a:latin typeface="+mj-lt"/>
              </a:defRPr>
            </a:lvl1pPr>
          </a:lstStyle>
          <a:p>
            <a:endParaRPr lang="en-US" dirty="0"/>
          </a:p>
        </p:txBody>
      </p:sp>
      <p:sp>
        <p:nvSpPr>
          <p:cNvPr id="7176" name="Rectangle 8"/>
          <p:cNvSpPr>
            <a:spLocks noGrp="1" noChangeArrowheads="1"/>
          </p:cNvSpPr>
          <p:nvPr>
            <p:ph type="ftr" sz="quarter" idx="3"/>
          </p:nvPr>
        </p:nvSpPr>
        <p:spPr/>
        <p:txBody>
          <a:bodyPr/>
          <a:lstStyle>
            <a:lvl1pPr>
              <a:defRPr>
                <a:latin typeface="+mj-lt"/>
              </a:defRPr>
            </a:lvl1pPr>
          </a:lstStyle>
          <a:p>
            <a:r>
              <a:rPr lang="en-US" dirty="0"/>
              <a:t>CEE 4540: Sustainable Municipal Drinking Water Treatment</a:t>
            </a:r>
          </a:p>
        </p:txBody>
      </p:sp>
      <p:sp>
        <p:nvSpPr>
          <p:cNvPr id="7177" name="Rectangle 9"/>
          <p:cNvSpPr>
            <a:spLocks noGrp="1" noChangeArrowheads="1"/>
          </p:cNvSpPr>
          <p:nvPr>
            <p:ph type="sldNum" sz="quarter" idx="4"/>
          </p:nvPr>
        </p:nvSpPr>
        <p:spPr>
          <a:xfrm>
            <a:off x="6553200" y="6494585"/>
            <a:ext cx="2133600" cy="226890"/>
          </a:xfrm>
        </p:spPr>
        <p:txBody>
          <a:bodyPr/>
          <a:lstStyle>
            <a:lvl1pPr>
              <a:defRPr>
                <a:latin typeface="+mj-lt"/>
              </a:defRPr>
            </a:lvl1pPr>
          </a:lstStyle>
          <a:p>
            <a:r>
              <a:rPr lang="en-US" dirty="0"/>
              <a:t>Monroe Weber-Shirk</a:t>
            </a:r>
          </a:p>
        </p:txBody>
      </p:sp>
      <p:sp>
        <p:nvSpPr>
          <p:cNvPr id="11" name="Title 10"/>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00434652"/>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199" y="228600"/>
            <a:ext cx="11305309"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11305308"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67233"/>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p>
        </p:txBody>
      </p:sp>
      <p:sp>
        <p:nvSpPr>
          <p:cNvPr id="77829" name="Rectangle 5"/>
          <p:cNvSpPr>
            <a:spLocks noGrp="1" noChangeArrowheads="1"/>
          </p:cNvSpPr>
          <p:nvPr>
            <p:ph type="ftr" sz="quarter" idx="3"/>
          </p:nvPr>
        </p:nvSpPr>
        <p:spPr bwMode="auto">
          <a:xfrm>
            <a:off x="4648200" y="6267233"/>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77830" name="Rectangle 6"/>
          <p:cNvSpPr>
            <a:spLocks noGrp="1" noChangeArrowheads="1"/>
          </p:cNvSpPr>
          <p:nvPr>
            <p:ph type="sldNum" sz="quarter" idx="4"/>
          </p:nvPr>
        </p:nvSpPr>
        <p:spPr bwMode="auto">
          <a:xfrm>
            <a:off x="9628908" y="6267233"/>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B47E3A8C-271B-42FD-B027-2D7F62A45E62}" type="slidenum">
              <a:rPr lang="en-US" smtClean="0"/>
              <a:pPr/>
              <a:t>‹#›</a:t>
            </a:fld>
            <a:endParaRPr lang="en-US"/>
          </a:p>
        </p:txBody>
      </p:sp>
      <p:sp>
        <p:nvSpPr>
          <p:cNvPr id="77831" name="Line 7"/>
          <p:cNvSpPr>
            <a:spLocks noChangeShapeType="1"/>
          </p:cNvSpPr>
          <p:nvPr/>
        </p:nvSpPr>
        <p:spPr bwMode="auto">
          <a:xfrm>
            <a:off x="0" y="1447800"/>
            <a:ext cx="12192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Tree>
    <p:extLst>
      <p:ext uri="{BB962C8B-B14F-4D97-AF65-F5344CB8AC3E}">
        <p14:creationId xmlns:p14="http://schemas.microsoft.com/office/powerpoint/2010/main" val="726013562"/>
      </p:ext>
    </p:extLst>
  </p:cSld>
  <p:clrMap bg1="lt1" tx1="dk1" bg2="lt2" tx2="dk2" accent1="accent1" accent2="accent2" accent3="accent3" accent4="accent4" accent5="accent5" accent6="accent6" hlink="hlink" folHlink="folHlink"/>
  <p:sldLayoutIdLst>
    <p:sldLayoutId id="2147484125" r:id="rId1"/>
    <p:sldLayoutId id="2147484126" r:id="rId2"/>
    <p:sldLayoutId id="2147484127" r:id="rId3"/>
    <p:sldLayoutId id="2147484128" r:id="rId4"/>
    <p:sldLayoutId id="2147484129" r:id="rId5"/>
    <p:sldLayoutId id="2147484130" r:id="rId6"/>
    <p:sldLayoutId id="2147484131" r:id="rId7"/>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slide" Target="slide28.xml"/><Relationship Id="rId13" Type="http://schemas.openxmlformats.org/officeDocument/2006/relationships/image" Target="../media/image7.wmf"/><Relationship Id="rId18" Type="http://schemas.openxmlformats.org/officeDocument/2006/relationships/image" Target="../media/image12.png"/><Relationship Id="rId26" Type="http://schemas.openxmlformats.org/officeDocument/2006/relationships/image" Target="../media/image9.png"/><Relationship Id="rId3" Type="http://schemas.openxmlformats.org/officeDocument/2006/relationships/notesSlide" Target="../notesSlides/notesSlide8.xml"/><Relationship Id="rId21" Type="http://schemas.openxmlformats.org/officeDocument/2006/relationships/slide" Target="slide32.xml"/><Relationship Id="rId7" Type="http://schemas.openxmlformats.org/officeDocument/2006/relationships/image" Target="../media/image4.emf"/><Relationship Id="rId12" Type="http://schemas.openxmlformats.org/officeDocument/2006/relationships/slide" Target="slide29.xml"/><Relationship Id="rId17" Type="http://schemas.openxmlformats.org/officeDocument/2006/relationships/slide" Target="slide23.xml"/><Relationship Id="rId25" Type="http://schemas.openxmlformats.org/officeDocument/2006/relationships/slide" Target="slide41.xml"/><Relationship Id="rId2" Type="http://schemas.openxmlformats.org/officeDocument/2006/relationships/slideLayout" Target="../slideLayouts/slideLayout3.xml"/><Relationship Id="rId16" Type="http://schemas.openxmlformats.org/officeDocument/2006/relationships/image" Target="../media/image11.png"/><Relationship Id="rId20" Type="http://schemas.openxmlformats.org/officeDocument/2006/relationships/image" Target="../media/image14.png"/><Relationship Id="rId1" Type="http://schemas.openxmlformats.org/officeDocument/2006/relationships/tags" Target="../tags/tag4.xml"/><Relationship Id="rId6" Type="http://schemas.openxmlformats.org/officeDocument/2006/relationships/slide" Target="slide27.xml"/><Relationship Id="rId11" Type="http://schemas.openxmlformats.org/officeDocument/2006/relationships/image" Target="../media/image6.wmf"/><Relationship Id="rId24" Type="http://schemas.openxmlformats.org/officeDocument/2006/relationships/image" Target="../media/image8.wmf"/><Relationship Id="rId5" Type="http://schemas.openxmlformats.org/officeDocument/2006/relationships/image" Target="../media/image3.jpeg"/><Relationship Id="rId15" Type="http://schemas.openxmlformats.org/officeDocument/2006/relationships/image" Target="../media/image10.png"/><Relationship Id="rId23" Type="http://schemas.openxmlformats.org/officeDocument/2006/relationships/slide" Target="slide35.xml"/><Relationship Id="rId28" Type="http://schemas.openxmlformats.org/officeDocument/2006/relationships/image" Target="../media/image1.wmf"/><Relationship Id="rId10" Type="http://schemas.openxmlformats.org/officeDocument/2006/relationships/slide" Target="slide24.xml"/><Relationship Id="rId19" Type="http://schemas.openxmlformats.org/officeDocument/2006/relationships/slide" Target="slide12.xml"/><Relationship Id="rId4" Type="http://schemas.openxmlformats.org/officeDocument/2006/relationships/slide" Target="slide5.xml"/><Relationship Id="rId9" Type="http://schemas.openxmlformats.org/officeDocument/2006/relationships/image" Target="../media/image5.wmf"/><Relationship Id="rId14" Type="http://schemas.openxmlformats.org/officeDocument/2006/relationships/slide" Target="slide3.xml"/><Relationship Id="rId22" Type="http://schemas.openxmlformats.org/officeDocument/2006/relationships/image" Target="../media/image13.png"/><Relationship Id="rId27" Type="http://schemas.openxmlformats.org/officeDocument/2006/relationships/slide" Target="slide45.xml"/></Relationships>
</file>

<file path=ppt/slides/_rels/slide1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tags" Target="../tags/tag7.xml"/><Relationship Id="rId7" Type="http://schemas.openxmlformats.org/officeDocument/2006/relationships/image" Target="../media/image26.png"/><Relationship Id="rId2" Type="http://schemas.openxmlformats.org/officeDocument/2006/relationships/tags" Target="../tags/tag6.xml"/><Relationship Id="rId1" Type="http://schemas.openxmlformats.org/officeDocument/2006/relationships/tags" Target="../tags/tag5.xml"/><Relationship Id="rId6" Type="http://schemas.openxmlformats.org/officeDocument/2006/relationships/notesSlide" Target="../notesSlides/notesSlide10.xml"/><Relationship Id="rId5" Type="http://schemas.openxmlformats.org/officeDocument/2006/relationships/slideLayout" Target="../slideLayouts/slideLayout5.xml"/><Relationship Id="rId10" Type="http://schemas.openxmlformats.org/officeDocument/2006/relationships/image" Target="../media/image29.png"/><Relationship Id="rId4" Type="http://schemas.openxmlformats.org/officeDocument/2006/relationships/tags" Target="../tags/tag8.xml"/><Relationship Id="rId9" Type="http://schemas.openxmlformats.org/officeDocument/2006/relationships/image" Target="../media/image28.png"/></Relationships>
</file>

<file path=ppt/slides/_rels/slide16.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hyperlink" Target="https://aguaclara.github.io/Textbook/Flow_Control_and_Measurement/FCM_Derivations.html#heading-flow-for-a-tank-with-a-valve" TargetMode="External"/><Relationship Id="rId13" Type="http://schemas.openxmlformats.org/officeDocument/2006/relationships/image" Target="../media/image33.png"/><Relationship Id="rId3" Type="http://schemas.openxmlformats.org/officeDocument/2006/relationships/tags" Target="../tags/tag11.xml"/><Relationship Id="rId7" Type="http://schemas.openxmlformats.org/officeDocument/2006/relationships/notesSlide" Target="../notesSlides/notesSlide12.xml"/><Relationship Id="rId12" Type="http://schemas.openxmlformats.org/officeDocument/2006/relationships/image" Target="../media/image32.png"/><Relationship Id="rId2" Type="http://schemas.openxmlformats.org/officeDocument/2006/relationships/tags" Target="../tags/tag10.xml"/><Relationship Id="rId1" Type="http://schemas.openxmlformats.org/officeDocument/2006/relationships/tags" Target="../tags/tag9.xml"/><Relationship Id="rId6" Type="http://schemas.openxmlformats.org/officeDocument/2006/relationships/slideLayout" Target="../slideLayouts/slideLayout2.xml"/><Relationship Id="rId11" Type="http://schemas.openxmlformats.org/officeDocument/2006/relationships/image" Target="../media/image31.png"/><Relationship Id="rId5" Type="http://schemas.openxmlformats.org/officeDocument/2006/relationships/tags" Target="../tags/tag13.xml"/><Relationship Id="rId10" Type="http://schemas.openxmlformats.org/officeDocument/2006/relationships/image" Target="../media/image30.png"/><Relationship Id="rId4" Type="http://schemas.openxmlformats.org/officeDocument/2006/relationships/tags" Target="../tags/tag12.xml"/><Relationship Id="rId9" Type="http://schemas.openxmlformats.org/officeDocument/2006/relationships/image" Target="../media/image25.jpeg"/><Relationship Id="rId14" Type="http://schemas.openxmlformats.org/officeDocument/2006/relationships/image" Target="../media/image34.png"/></Relationships>
</file>

<file path=ppt/slides/_rels/slide18.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30.png"/><Relationship Id="rId3" Type="http://schemas.openxmlformats.org/officeDocument/2006/relationships/tags" Target="../tags/tag16.xml"/><Relationship Id="rId7" Type="http://schemas.openxmlformats.org/officeDocument/2006/relationships/slideLayout" Target="../slideLayouts/slideLayout2.xml"/><Relationship Id="rId12" Type="http://schemas.openxmlformats.org/officeDocument/2006/relationships/image" Target="../media/image25.jpeg"/><Relationship Id="rId2" Type="http://schemas.openxmlformats.org/officeDocument/2006/relationships/tags" Target="../tags/tag15.xml"/><Relationship Id="rId1" Type="http://schemas.openxmlformats.org/officeDocument/2006/relationships/tags" Target="../tags/tag14.xml"/><Relationship Id="rId6" Type="http://schemas.openxmlformats.org/officeDocument/2006/relationships/tags" Target="../tags/tag19.xml"/><Relationship Id="rId11" Type="http://schemas.openxmlformats.org/officeDocument/2006/relationships/image" Target="../media/image37.png"/><Relationship Id="rId5" Type="http://schemas.openxmlformats.org/officeDocument/2006/relationships/tags" Target="../tags/tag18.xml"/><Relationship Id="rId10" Type="http://schemas.openxmlformats.org/officeDocument/2006/relationships/image" Target="../media/image36.png"/><Relationship Id="rId4" Type="http://schemas.openxmlformats.org/officeDocument/2006/relationships/tags" Target="../tags/tag17.xml"/><Relationship Id="rId9" Type="http://schemas.openxmlformats.org/officeDocument/2006/relationships/image" Target="../media/image35.png"/><Relationship Id="rId14" Type="http://schemas.openxmlformats.org/officeDocument/2006/relationships/image" Target="../media/image31.png"/></Relationships>
</file>

<file path=ppt/slides/_rels/slide19.xml.rels><?xml version="1.0" encoding="UTF-8" standalone="yes"?>
<Relationships xmlns="http://schemas.openxmlformats.org/package/2006/relationships"><Relationship Id="rId8" Type="http://schemas.openxmlformats.org/officeDocument/2006/relationships/image" Target="../media/image38.wmf"/><Relationship Id="rId13" Type="http://schemas.openxmlformats.org/officeDocument/2006/relationships/image" Target="../media/image30.png"/><Relationship Id="rId3" Type="http://schemas.openxmlformats.org/officeDocument/2006/relationships/tags" Target="../tags/tag21.xml"/><Relationship Id="rId7" Type="http://schemas.openxmlformats.org/officeDocument/2006/relationships/oleObject" Target="../embeddings/oleObject1.bin"/><Relationship Id="rId12" Type="http://schemas.openxmlformats.org/officeDocument/2006/relationships/image" Target="../media/image25.jpeg"/><Relationship Id="rId2" Type="http://schemas.openxmlformats.org/officeDocument/2006/relationships/tags" Target="../tags/tag20.xml"/><Relationship Id="rId1" Type="http://schemas.openxmlformats.org/officeDocument/2006/relationships/vmlDrawing" Target="../drawings/vmlDrawing1.vml"/><Relationship Id="rId6" Type="http://schemas.openxmlformats.org/officeDocument/2006/relationships/notesSlide" Target="../notesSlides/notesSlide13.xml"/><Relationship Id="rId11" Type="http://schemas.openxmlformats.org/officeDocument/2006/relationships/image" Target="../media/image40.png"/><Relationship Id="rId5" Type="http://schemas.openxmlformats.org/officeDocument/2006/relationships/slideLayout" Target="../slideLayouts/slideLayout5.xml"/><Relationship Id="rId10" Type="http://schemas.openxmlformats.org/officeDocument/2006/relationships/image" Target="../media/image39.wmf"/><Relationship Id="rId4" Type="http://schemas.openxmlformats.org/officeDocument/2006/relationships/tags" Target="../tags/tag22.xml"/><Relationship Id="rId9" Type="http://schemas.openxmlformats.org/officeDocument/2006/relationships/oleObject" Target="../embeddings/oleObject2.bin"/><Relationship Id="rId14" Type="http://schemas.openxmlformats.org/officeDocument/2006/relationships/image" Target="../media/image31.png"/></Relationships>
</file>

<file path=ppt/slides/_rels/slide2.xml.rels><?xml version="1.0" encoding="UTF-8" standalone="yes"?>
<Relationships xmlns="http://schemas.openxmlformats.org/package/2006/relationships"><Relationship Id="rId8" Type="http://schemas.openxmlformats.org/officeDocument/2006/relationships/slide" Target="slide28.xml"/><Relationship Id="rId13" Type="http://schemas.openxmlformats.org/officeDocument/2006/relationships/image" Target="../media/image7.wmf"/><Relationship Id="rId18" Type="http://schemas.openxmlformats.org/officeDocument/2006/relationships/slide" Target="slide45.xml"/><Relationship Id="rId26" Type="http://schemas.openxmlformats.org/officeDocument/2006/relationships/image" Target="../media/image13.png"/><Relationship Id="rId3" Type="http://schemas.openxmlformats.org/officeDocument/2006/relationships/notesSlide" Target="../notesSlides/notesSlide2.xml"/><Relationship Id="rId21" Type="http://schemas.openxmlformats.org/officeDocument/2006/relationships/image" Target="../media/image10.png"/><Relationship Id="rId7" Type="http://schemas.openxmlformats.org/officeDocument/2006/relationships/image" Target="../media/image4.emf"/><Relationship Id="rId12" Type="http://schemas.openxmlformats.org/officeDocument/2006/relationships/slide" Target="slide29.xml"/><Relationship Id="rId17" Type="http://schemas.openxmlformats.org/officeDocument/2006/relationships/image" Target="../media/image9.png"/><Relationship Id="rId25" Type="http://schemas.openxmlformats.org/officeDocument/2006/relationships/slide" Target="slide32.xml"/><Relationship Id="rId2" Type="http://schemas.openxmlformats.org/officeDocument/2006/relationships/slideLayout" Target="../slideLayouts/slideLayout3.xml"/><Relationship Id="rId16" Type="http://schemas.openxmlformats.org/officeDocument/2006/relationships/slide" Target="slide41.xml"/><Relationship Id="rId20" Type="http://schemas.openxmlformats.org/officeDocument/2006/relationships/slide" Target="slide3.xml"/><Relationship Id="rId1" Type="http://schemas.openxmlformats.org/officeDocument/2006/relationships/tags" Target="../tags/tag1.xml"/><Relationship Id="rId6" Type="http://schemas.openxmlformats.org/officeDocument/2006/relationships/slide" Target="slide27.xml"/><Relationship Id="rId11" Type="http://schemas.openxmlformats.org/officeDocument/2006/relationships/image" Target="../media/image6.wmf"/><Relationship Id="rId24" Type="http://schemas.openxmlformats.org/officeDocument/2006/relationships/image" Target="../media/image12.png"/><Relationship Id="rId5" Type="http://schemas.openxmlformats.org/officeDocument/2006/relationships/image" Target="../media/image3.jpeg"/><Relationship Id="rId15" Type="http://schemas.openxmlformats.org/officeDocument/2006/relationships/image" Target="../media/image8.wmf"/><Relationship Id="rId23" Type="http://schemas.openxmlformats.org/officeDocument/2006/relationships/slide" Target="slide23.xml"/><Relationship Id="rId28" Type="http://schemas.openxmlformats.org/officeDocument/2006/relationships/image" Target="../media/image14.png"/><Relationship Id="rId10" Type="http://schemas.openxmlformats.org/officeDocument/2006/relationships/slide" Target="slide24.xml"/><Relationship Id="rId19" Type="http://schemas.openxmlformats.org/officeDocument/2006/relationships/image" Target="../media/image1.wmf"/><Relationship Id="rId4" Type="http://schemas.openxmlformats.org/officeDocument/2006/relationships/slide" Target="slide5.xml"/><Relationship Id="rId9" Type="http://schemas.openxmlformats.org/officeDocument/2006/relationships/image" Target="../media/image5.wmf"/><Relationship Id="rId14" Type="http://schemas.openxmlformats.org/officeDocument/2006/relationships/slide" Target="slide35.xml"/><Relationship Id="rId22" Type="http://schemas.openxmlformats.org/officeDocument/2006/relationships/image" Target="../media/image11.png"/><Relationship Id="rId27" Type="http://schemas.openxmlformats.org/officeDocument/2006/relationships/slide" Target="slide1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5.xml"/><Relationship Id="rId1" Type="http://schemas.openxmlformats.org/officeDocument/2006/relationships/tags" Target="../tags/tag23.xml"/><Relationship Id="rId6" Type="http://schemas.openxmlformats.org/officeDocument/2006/relationships/image" Target="../media/image42.png"/><Relationship Id="rId5" Type="http://schemas.openxmlformats.org/officeDocument/2006/relationships/image" Target="../media/image41.jpeg"/><Relationship Id="rId4" Type="http://schemas.openxmlformats.org/officeDocument/2006/relationships/hyperlink" Target="https://aguaclara.github.io/Textbook/Flow_Control_and_Measurement/FCM_Derivations.html#and-for-tank-drain-equation" TargetMode="Externa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5.xml"/><Relationship Id="rId1" Type="http://schemas.openxmlformats.org/officeDocument/2006/relationships/tags" Target="../tags/tag24.xml"/><Relationship Id="rId6" Type="http://schemas.openxmlformats.org/officeDocument/2006/relationships/image" Target="../media/image42.png"/><Relationship Id="rId5" Type="http://schemas.openxmlformats.org/officeDocument/2006/relationships/hyperlink" Target="https://aguaclara.github.io/Textbook/Flow_Control_and_Measurement/FCM_Derivations.html#and-for-tank-drain-equation" TargetMode="External"/><Relationship Id="rId4" Type="http://schemas.openxmlformats.org/officeDocument/2006/relationships/image" Target="../media/image43.png"/></Relationships>
</file>

<file path=ppt/slides/_rels/slide23.xml.rels><?xml version="1.0" encoding="UTF-8" standalone="yes"?>
<Relationships xmlns="http://schemas.openxmlformats.org/package/2006/relationships"><Relationship Id="rId8" Type="http://schemas.openxmlformats.org/officeDocument/2006/relationships/slide" Target="slide28.xml"/><Relationship Id="rId13" Type="http://schemas.openxmlformats.org/officeDocument/2006/relationships/image" Target="../media/image7.wmf"/><Relationship Id="rId18" Type="http://schemas.openxmlformats.org/officeDocument/2006/relationships/image" Target="../media/image12.png"/><Relationship Id="rId26" Type="http://schemas.openxmlformats.org/officeDocument/2006/relationships/image" Target="../media/image9.png"/><Relationship Id="rId3" Type="http://schemas.openxmlformats.org/officeDocument/2006/relationships/notesSlide" Target="../notesSlides/notesSlide17.xml"/><Relationship Id="rId21" Type="http://schemas.openxmlformats.org/officeDocument/2006/relationships/slide" Target="slide32.xml"/><Relationship Id="rId7" Type="http://schemas.openxmlformats.org/officeDocument/2006/relationships/image" Target="../media/image4.emf"/><Relationship Id="rId12" Type="http://schemas.openxmlformats.org/officeDocument/2006/relationships/slide" Target="slide29.xml"/><Relationship Id="rId17" Type="http://schemas.openxmlformats.org/officeDocument/2006/relationships/slide" Target="slide23.xml"/><Relationship Id="rId25" Type="http://schemas.openxmlformats.org/officeDocument/2006/relationships/slide" Target="slide41.xml"/><Relationship Id="rId2" Type="http://schemas.openxmlformats.org/officeDocument/2006/relationships/slideLayout" Target="../slideLayouts/slideLayout3.xml"/><Relationship Id="rId16" Type="http://schemas.openxmlformats.org/officeDocument/2006/relationships/image" Target="../media/image11.png"/><Relationship Id="rId20" Type="http://schemas.openxmlformats.org/officeDocument/2006/relationships/image" Target="../media/image14.png"/><Relationship Id="rId1" Type="http://schemas.openxmlformats.org/officeDocument/2006/relationships/tags" Target="../tags/tag25.xml"/><Relationship Id="rId6" Type="http://schemas.openxmlformats.org/officeDocument/2006/relationships/slide" Target="slide27.xml"/><Relationship Id="rId11" Type="http://schemas.openxmlformats.org/officeDocument/2006/relationships/image" Target="../media/image6.wmf"/><Relationship Id="rId24" Type="http://schemas.openxmlformats.org/officeDocument/2006/relationships/image" Target="../media/image8.wmf"/><Relationship Id="rId5" Type="http://schemas.openxmlformats.org/officeDocument/2006/relationships/image" Target="../media/image3.jpeg"/><Relationship Id="rId15" Type="http://schemas.openxmlformats.org/officeDocument/2006/relationships/image" Target="../media/image10.png"/><Relationship Id="rId23" Type="http://schemas.openxmlformats.org/officeDocument/2006/relationships/slide" Target="slide35.xml"/><Relationship Id="rId28" Type="http://schemas.openxmlformats.org/officeDocument/2006/relationships/image" Target="../media/image1.wmf"/><Relationship Id="rId10" Type="http://schemas.openxmlformats.org/officeDocument/2006/relationships/slide" Target="slide24.xml"/><Relationship Id="rId19" Type="http://schemas.openxmlformats.org/officeDocument/2006/relationships/slide" Target="slide12.xml"/><Relationship Id="rId4" Type="http://schemas.openxmlformats.org/officeDocument/2006/relationships/slide" Target="slide5.xml"/><Relationship Id="rId9" Type="http://schemas.openxmlformats.org/officeDocument/2006/relationships/image" Target="../media/image5.wmf"/><Relationship Id="rId14" Type="http://schemas.openxmlformats.org/officeDocument/2006/relationships/slide" Target="slide3.xml"/><Relationship Id="rId22" Type="http://schemas.openxmlformats.org/officeDocument/2006/relationships/image" Target="../media/image13.png"/><Relationship Id="rId27" Type="http://schemas.openxmlformats.org/officeDocument/2006/relationships/slide" Target="slide45.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5.xml"/><Relationship Id="rId1" Type="http://schemas.openxmlformats.org/officeDocument/2006/relationships/vmlDrawing" Target="../drawings/vmlDrawing2.vml"/><Relationship Id="rId5" Type="http://schemas.openxmlformats.org/officeDocument/2006/relationships/image" Target="../media/image44.emf"/><Relationship Id="rId4" Type="http://schemas.openxmlformats.org/officeDocument/2006/relationships/oleObject" Target="../embeddings/oleObject3.bin"/></Relationships>
</file>

<file path=ppt/slides/_rels/slide2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47.jpeg"/><Relationship Id="rId4" Type="http://schemas.openxmlformats.org/officeDocument/2006/relationships/image" Target="../media/image46.jpeg"/></Relationships>
</file>

<file path=ppt/slides/_rels/slide27.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tags" Target="../tags/tag28.xml"/><Relationship Id="rId7" Type="http://schemas.openxmlformats.org/officeDocument/2006/relationships/image" Target="../media/image49.png"/><Relationship Id="rId2" Type="http://schemas.openxmlformats.org/officeDocument/2006/relationships/tags" Target="../tags/tag27.xml"/><Relationship Id="rId1" Type="http://schemas.openxmlformats.org/officeDocument/2006/relationships/tags" Target="../tags/tag26.xml"/><Relationship Id="rId6" Type="http://schemas.openxmlformats.org/officeDocument/2006/relationships/image" Target="../media/image48.png"/><Relationship Id="rId5" Type="http://schemas.openxmlformats.org/officeDocument/2006/relationships/notesSlide" Target="../notesSlides/notesSlide21.xml"/><Relationship Id="rId4"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30.xml"/><Relationship Id="rId1" Type="http://schemas.openxmlformats.org/officeDocument/2006/relationships/tags" Target="../tags/tag29.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notesSlide" Target="../notesSlides/notesSlide22.xml"/></Relationships>
</file>

<file path=ppt/slides/_rels/slide29.xml.rels><?xml version="1.0" encoding="UTF-8" standalone="yes"?>
<Relationships xmlns="http://schemas.openxmlformats.org/package/2006/relationships"><Relationship Id="rId8" Type="http://schemas.openxmlformats.org/officeDocument/2006/relationships/notesSlide" Target="../notesSlides/notesSlide23.xml"/><Relationship Id="rId13" Type="http://schemas.openxmlformats.org/officeDocument/2006/relationships/image" Target="../media/image56.png"/><Relationship Id="rId3" Type="http://schemas.openxmlformats.org/officeDocument/2006/relationships/tags" Target="../tags/tag33.xml"/><Relationship Id="rId7" Type="http://schemas.openxmlformats.org/officeDocument/2006/relationships/slideLayout" Target="../slideLayouts/slideLayout5.xml"/><Relationship Id="rId12" Type="http://schemas.openxmlformats.org/officeDocument/2006/relationships/image" Target="../media/image55.png"/><Relationship Id="rId2" Type="http://schemas.openxmlformats.org/officeDocument/2006/relationships/tags" Target="../tags/tag32.xml"/><Relationship Id="rId1" Type="http://schemas.openxmlformats.org/officeDocument/2006/relationships/tags" Target="../tags/tag31.xml"/><Relationship Id="rId6" Type="http://schemas.openxmlformats.org/officeDocument/2006/relationships/tags" Target="../tags/tag36.xml"/><Relationship Id="rId11" Type="http://schemas.openxmlformats.org/officeDocument/2006/relationships/image" Target="../media/image54.png"/><Relationship Id="rId5" Type="http://schemas.openxmlformats.org/officeDocument/2006/relationships/tags" Target="../tags/tag35.xml"/><Relationship Id="rId10" Type="http://schemas.openxmlformats.org/officeDocument/2006/relationships/image" Target="../media/image53.png"/><Relationship Id="rId4" Type="http://schemas.openxmlformats.org/officeDocument/2006/relationships/tags" Target="../tags/tag34.xml"/><Relationship Id="rId9" Type="http://schemas.openxmlformats.org/officeDocument/2006/relationships/image" Target="../media/image52.png"/><Relationship Id="rId14" Type="http://schemas.openxmlformats.org/officeDocument/2006/relationships/image" Target="../media/image57.png"/></Relationships>
</file>

<file path=ppt/slides/_rels/slide3.xml.rels><?xml version="1.0" encoding="UTF-8" standalone="yes"?>
<Relationships xmlns="http://schemas.openxmlformats.org/package/2006/relationships"><Relationship Id="rId8" Type="http://schemas.openxmlformats.org/officeDocument/2006/relationships/slide" Target="slide28.xml"/><Relationship Id="rId13" Type="http://schemas.openxmlformats.org/officeDocument/2006/relationships/image" Target="../media/image7.wmf"/><Relationship Id="rId18" Type="http://schemas.openxmlformats.org/officeDocument/2006/relationships/image" Target="../media/image12.png"/><Relationship Id="rId26" Type="http://schemas.openxmlformats.org/officeDocument/2006/relationships/image" Target="../media/image9.png"/><Relationship Id="rId3" Type="http://schemas.openxmlformats.org/officeDocument/2006/relationships/notesSlide" Target="../notesSlides/notesSlide3.xml"/><Relationship Id="rId21" Type="http://schemas.openxmlformats.org/officeDocument/2006/relationships/slide" Target="slide32.xml"/><Relationship Id="rId7" Type="http://schemas.openxmlformats.org/officeDocument/2006/relationships/image" Target="../media/image4.emf"/><Relationship Id="rId12" Type="http://schemas.openxmlformats.org/officeDocument/2006/relationships/slide" Target="slide29.xml"/><Relationship Id="rId17" Type="http://schemas.openxmlformats.org/officeDocument/2006/relationships/slide" Target="slide23.xml"/><Relationship Id="rId25" Type="http://schemas.openxmlformats.org/officeDocument/2006/relationships/slide" Target="slide41.xml"/><Relationship Id="rId2" Type="http://schemas.openxmlformats.org/officeDocument/2006/relationships/slideLayout" Target="../slideLayouts/slideLayout3.xml"/><Relationship Id="rId16" Type="http://schemas.openxmlformats.org/officeDocument/2006/relationships/image" Target="../media/image11.png"/><Relationship Id="rId20" Type="http://schemas.openxmlformats.org/officeDocument/2006/relationships/image" Target="../media/image14.png"/><Relationship Id="rId1" Type="http://schemas.openxmlformats.org/officeDocument/2006/relationships/tags" Target="../tags/tag2.xml"/><Relationship Id="rId6" Type="http://schemas.openxmlformats.org/officeDocument/2006/relationships/slide" Target="slide27.xml"/><Relationship Id="rId11" Type="http://schemas.openxmlformats.org/officeDocument/2006/relationships/image" Target="../media/image6.wmf"/><Relationship Id="rId24" Type="http://schemas.openxmlformats.org/officeDocument/2006/relationships/image" Target="../media/image8.wmf"/><Relationship Id="rId5" Type="http://schemas.openxmlformats.org/officeDocument/2006/relationships/image" Target="../media/image3.jpeg"/><Relationship Id="rId15" Type="http://schemas.openxmlformats.org/officeDocument/2006/relationships/image" Target="../media/image10.png"/><Relationship Id="rId23" Type="http://schemas.openxmlformats.org/officeDocument/2006/relationships/slide" Target="slide35.xml"/><Relationship Id="rId28" Type="http://schemas.openxmlformats.org/officeDocument/2006/relationships/image" Target="../media/image1.wmf"/><Relationship Id="rId10" Type="http://schemas.openxmlformats.org/officeDocument/2006/relationships/slide" Target="slide24.xml"/><Relationship Id="rId19" Type="http://schemas.openxmlformats.org/officeDocument/2006/relationships/slide" Target="slide12.xml"/><Relationship Id="rId4" Type="http://schemas.openxmlformats.org/officeDocument/2006/relationships/slide" Target="slide5.xml"/><Relationship Id="rId9" Type="http://schemas.openxmlformats.org/officeDocument/2006/relationships/image" Target="../media/image5.wmf"/><Relationship Id="rId14" Type="http://schemas.openxmlformats.org/officeDocument/2006/relationships/slide" Target="slide3.xml"/><Relationship Id="rId22" Type="http://schemas.openxmlformats.org/officeDocument/2006/relationships/image" Target="../media/image13.png"/><Relationship Id="rId27" Type="http://schemas.openxmlformats.org/officeDocument/2006/relationships/slide" Target="slide4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tags" Target="../tags/tag39.xml"/><Relationship Id="rId7" Type="http://schemas.openxmlformats.org/officeDocument/2006/relationships/image" Target="../media/image58.png"/><Relationship Id="rId2" Type="http://schemas.openxmlformats.org/officeDocument/2006/relationships/tags" Target="../tags/tag38.xml"/><Relationship Id="rId1" Type="http://schemas.openxmlformats.org/officeDocument/2006/relationships/tags" Target="../tags/tag37.xml"/><Relationship Id="rId6" Type="http://schemas.openxmlformats.org/officeDocument/2006/relationships/image" Target="../media/image50.png"/><Relationship Id="rId5" Type="http://schemas.openxmlformats.org/officeDocument/2006/relationships/notesSlide" Target="../notesSlides/notesSlide25.xml"/><Relationship Id="rId4"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8" Type="http://schemas.openxmlformats.org/officeDocument/2006/relationships/slide" Target="slide28.xml"/><Relationship Id="rId13" Type="http://schemas.openxmlformats.org/officeDocument/2006/relationships/image" Target="../media/image7.wmf"/><Relationship Id="rId18" Type="http://schemas.openxmlformats.org/officeDocument/2006/relationships/image" Target="../media/image12.png"/><Relationship Id="rId26" Type="http://schemas.openxmlformats.org/officeDocument/2006/relationships/image" Target="../media/image9.png"/><Relationship Id="rId3" Type="http://schemas.openxmlformats.org/officeDocument/2006/relationships/notesSlide" Target="../notesSlides/notesSlide26.xml"/><Relationship Id="rId21" Type="http://schemas.openxmlformats.org/officeDocument/2006/relationships/slide" Target="slide32.xml"/><Relationship Id="rId7" Type="http://schemas.openxmlformats.org/officeDocument/2006/relationships/image" Target="../media/image4.emf"/><Relationship Id="rId12" Type="http://schemas.openxmlformats.org/officeDocument/2006/relationships/slide" Target="slide29.xml"/><Relationship Id="rId17" Type="http://schemas.openxmlformats.org/officeDocument/2006/relationships/slide" Target="slide23.xml"/><Relationship Id="rId25" Type="http://schemas.openxmlformats.org/officeDocument/2006/relationships/slide" Target="slide41.xml"/><Relationship Id="rId2" Type="http://schemas.openxmlformats.org/officeDocument/2006/relationships/slideLayout" Target="../slideLayouts/slideLayout3.xml"/><Relationship Id="rId16" Type="http://schemas.openxmlformats.org/officeDocument/2006/relationships/image" Target="../media/image11.png"/><Relationship Id="rId20" Type="http://schemas.openxmlformats.org/officeDocument/2006/relationships/image" Target="../media/image14.png"/><Relationship Id="rId1" Type="http://schemas.openxmlformats.org/officeDocument/2006/relationships/tags" Target="../tags/tag40.xml"/><Relationship Id="rId6" Type="http://schemas.openxmlformats.org/officeDocument/2006/relationships/slide" Target="slide27.xml"/><Relationship Id="rId11" Type="http://schemas.openxmlformats.org/officeDocument/2006/relationships/image" Target="../media/image6.wmf"/><Relationship Id="rId24" Type="http://schemas.openxmlformats.org/officeDocument/2006/relationships/image" Target="../media/image8.wmf"/><Relationship Id="rId5" Type="http://schemas.openxmlformats.org/officeDocument/2006/relationships/image" Target="../media/image3.jpeg"/><Relationship Id="rId15" Type="http://schemas.openxmlformats.org/officeDocument/2006/relationships/image" Target="../media/image10.png"/><Relationship Id="rId23" Type="http://schemas.openxmlformats.org/officeDocument/2006/relationships/slide" Target="slide35.xml"/><Relationship Id="rId28" Type="http://schemas.openxmlformats.org/officeDocument/2006/relationships/image" Target="../media/image1.wmf"/><Relationship Id="rId10" Type="http://schemas.openxmlformats.org/officeDocument/2006/relationships/slide" Target="slide24.xml"/><Relationship Id="rId19" Type="http://schemas.openxmlformats.org/officeDocument/2006/relationships/slide" Target="slide12.xml"/><Relationship Id="rId4" Type="http://schemas.openxmlformats.org/officeDocument/2006/relationships/slide" Target="slide5.xml"/><Relationship Id="rId9" Type="http://schemas.openxmlformats.org/officeDocument/2006/relationships/image" Target="../media/image5.wmf"/><Relationship Id="rId14" Type="http://schemas.openxmlformats.org/officeDocument/2006/relationships/slide" Target="slide3.xml"/><Relationship Id="rId22" Type="http://schemas.openxmlformats.org/officeDocument/2006/relationships/image" Target="../media/image13.png"/><Relationship Id="rId27" Type="http://schemas.openxmlformats.org/officeDocument/2006/relationships/slide" Target="slide45.xml"/></Relationships>
</file>

<file path=ppt/slides/_rels/slide33.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1.wmf"/><Relationship Id="rId4" Type="http://schemas.openxmlformats.org/officeDocument/2006/relationships/image" Target="../media/image62.jpeg"/></Relationships>
</file>

<file path=ppt/slides/_rels/slide35.xml.rels><?xml version="1.0" encoding="UTF-8" standalone="yes"?>
<Relationships xmlns="http://schemas.openxmlformats.org/package/2006/relationships"><Relationship Id="rId8" Type="http://schemas.openxmlformats.org/officeDocument/2006/relationships/slide" Target="slide28.xml"/><Relationship Id="rId13" Type="http://schemas.openxmlformats.org/officeDocument/2006/relationships/image" Target="../media/image7.wmf"/><Relationship Id="rId18" Type="http://schemas.openxmlformats.org/officeDocument/2006/relationships/image" Target="../media/image12.png"/><Relationship Id="rId26" Type="http://schemas.openxmlformats.org/officeDocument/2006/relationships/image" Target="../media/image9.png"/><Relationship Id="rId3" Type="http://schemas.openxmlformats.org/officeDocument/2006/relationships/notesSlide" Target="../notesSlides/notesSlide29.xml"/><Relationship Id="rId21" Type="http://schemas.openxmlformats.org/officeDocument/2006/relationships/slide" Target="slide32.xml"/><Relationship Id="rId7" Type="http://schemas.openxmlformats.org/officeDocument/2006/relationships/image" Target="../media/image4.emf"/><Relationship Id="rId12" Type="http://schemas.openxmlformats.org/officeDocument/2006/relationships/slide" Target="slide29.xml"/><Relationship Id="rId17" Type="http://schemas.openxmlformats.org/officeDocument/2006/relationships/slide" Target="slide23.xml"/><Relationship Id="rId25" Type="http://schemas.openxmlformats.org/officeDocument/2006/relationships/slide" Target="slide41.xml"/><Relationship Id="rId2" Type="http://schemas.openxmlformats.org/officeDocument/2006/relationships/slideLayout" Target="../slideLayouts/slideLayout3.xml"/><Relationship Id="rId16" Type="http://schemas.openxmlformats.org/officeDocument/2006/relationships/image" Target="../media/image11.png"/><Relationship Id="rId20" Type="http://schemas.openxmlformats.org/officeDocument/2006/relationships/image" Target="../media/image14.png"/><Relationship Id="rId1" Type="http://schemas.openxmlformats.org/officeDocument/2006/relationships/tags" Target="../tags/tag41.xml"/><Relationship Id="rId6" Type="http://schemas.openxmlformats.org/officeDocument/2006/relationships/slide" Target="slide27.xml"/><Relationship Id="rId11" Type="http://schemas.openxmlformats.org/officeDocument/2006/relationships/image" Target="../media/image6.wmf"/><Relationship Id="rId24" Type="http://schemas.openxmlformats.org/officeDocument/2006/relationships/image" Target="../media/image8.wmf"/><Relationship Id="rId5" Type="http://schemas.openxmlformats.org/officeDocument/2006/relationships/image" Target="../media/image3.jpeg"/><Relationship Id="rId15" Type="http://schemas.openxmlformats.org/officeDocument/2006/relationships/image" Target="../media/image10.png"/><Relationship Id="rId23" Type="http://schemas.openxmlformats.org/officeDocument/2006/relationships/slide" Target="slide35.xml"/><Relationship Id="rId28" Type="http://schemas.openxmlformats.org/officeDocument/2006/relationships/image" Target="../media/image1.wmf"/><Relationship Id="rId10" Type="http://schemas.openxmlformats.org/officeDocument/2006/relationships/slide" Target="slide24.xml"/><Relationship Id="rId19" Type="http://schemas.openxmlformats.org/officeDocument/2006/relationships/slide" Target="slide12.xml"/><Relationship Id="rId4" Type="http://schemas.openxmlformats.org/officeDocument/2006/relationships/slide" Target="slide5.xml"/><Relationship Id="rId9" Type="http://schemas.openxmlformats.org/officeDocument/2006/relationships/image" Target="../media/image5.wmf"/><Relationship Id="rId14" Type="http://schemas.openxmlformats.org/officeDocument/2006/relationships/slide" Target="slide3.xml"/><Relationship Id="rId22" Type="http://schemas.openxmlformats.org/officeDocument/2006/relationships/image" Target="../media/image13.png"/><Relationship Id="rId27" Type="http://schemas.openxmlformats.org/officeDocument/2006/relationships/slide" Target="slide4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0.xml"/><Relationship Id="rId7" Type="http://schemas.openxmlformats.org/officeDocument/2006/relationships/image" Target="../media/image63.wmf"/><Relationship Id="rId2" Type="http://schemas.openxmlformats.org/officeDocument/2006/relationships/slideLayout" Target="../slideLayouts/slideLayout6.xml"/><Relationship Id="rId1" Type="http://schemas.openxmlformats.org/officeDocument/2006/relationships/vmlDrawing" Target="../drawings/vmlDrawing3.vml"/><Relationship Id="rId6" Type="http://schemas.openxmlformats.org/officeDocument/2006/relationships/oleObject" Target="../embeddings/oleObject4.bin"/><Relationship Id="rId5" Type="http://schemas.openxmlformats.org/officeDocument/2006/relationships/image" Target="../media/image62.jpeg"/><Relationship Id="rId4" Type="http://schemas.openxmlformats.org/officeDocument/2006/relationships/image" Target="../media/image64.wmf"/></Relationships>
</file>

<file path=ppt/slides/_rels/slide38.xml.rels><?xml version="1.0" encoding="UTF-8" standalone="yes"?>
<Relationships xmlns="http://schemas.openxmlformats.org/package/2006/relationships"><Relationship Id="rId8" Type="http://schemas.openxmlformats.org/officeDocument/2006/relationships/image" Target="../media/image63.wmf"/><Relationship Id="rId3" Type="http://schemas.openxmlformats.org/officeDocument/2006/relationships/slideLayout" Target="../slideLayouts/slideLayout6.xml"/><Relationship Id="rId7" Type="http://schemas.openxmlformats.org/officeDocument/2006/relationships/oleObject" Target="../embeddings/oleObject4.bin"/><Relationship Id="rId2" Type="http://schemas.openxmlformats.org/officeDocument/2006/relationships/tags" Target="../tags/tag42.xml"/><Relationship Id="rId1" Type="http://schemas.openxmlformats.org/officeDocument/2006/relationships/vmlDrawing" Target="../drawings/vmlDrawing4.vml"/><Relationship Id="rId6" Type="http://schemas.openxmlformats.org/officeDocument/2006/relationships/image" Target="../media/image62.jpeg"/><Relationship Id="rId5" Type="http://schemas.openxmlformats.org/officeDocument/2006/relationships/image" Target="../media/image64.wmf"/><Relationship Id="rId4" Type="http://schemas.openxmlformats.org/officeDocument/2006/relationships/notesSlide" Target="../notesSlides/notesSlide31.xml"/><Relationship Id="rId9" Type="http://schemas.openxmlformats.org/officeDocument/2006/relationships/image" Target="../media/image58.png"/></Relationships>
</file>

<file path=ppt/slides/_rels/slide3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2.xml"/><Relationship Id="rId1" Type="http://schemas.openxmlformats.org/officeDocument/2006/relationships/slideLayout" Target="../slideLayouts/slideLayout5.xml"/><Relationship Id="rId4" Type="http://schemas.openxmlformats.org/officeDocument/2006/relationships/image" Target="../media/image66.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8" Type="http://schemas.openxmlformats.org/officeDocument/2006/relationships/slide" Target="slide28.xml"/><Relationship Id="rId13" Type="http://schemas.openxmlformats.org/officeDocument/2006/relationships/image" Target="../media/image7.wmf"/><Relationship Id="rId18" Type="http://schemas.openxmlformats.org/officeDocument/2006/relationships/image" Target="../media/image12.png"/><Relationship Id="rId26" Type="http://schemas.openxmlformats.org/officeDocument/2006/relationships/image" Target="../media/image9.png"/><Relationship Id="rId3" Type="http://schemas.openxmlformats.org/officeDocument/2006/relationships/notesSlide" Target="../notesSlides/notesSlide34.xml"/><Relationship Id="rId21" Type="http://schemas.openxmlformats.org/officeDocument/2006/relationships/slide" Target="slide32.xml"/><Relationship Id="rId7" Type="http://schemas.openxmlformats.org/officeDocument/2006/relationships/image" Target="../media/image4.emf"/><Relationship Id="rId12" Type="http://schemas.openxmlformats.org/officeDocument/2006/relationships/slide" Target="slide29.xml"/><Relationship Id="rId17" Type="http://schemas.openxmlformats.org/officeDocument/2006/relationships/slide" Target="slide23.xml"/><Relationship Id="rId25" Type="http://schemas.openxmlformats.org/officeDocument/2006/relationships/slide" Target="slide41.xml"/><Relationship Id="rId2" Type="http://schemas.openxmlformats.org/officeDocument/2006/relationships/slideLayout" Target="../slideLayouts/slideLayout3.xml"/><Relationship Id="rId16" Type="http://schemas.openxmlformats.org/officeDocument/2006/relationships/image" Target="../media/image11.png"/><Relationship Id="rId20" Type="http://schemas.openxmlformats.org/officeDocument/2006/relationships/image" Target="../media/image14.png"/><Relationship Id="rId1" Type="http://schemas.openxmlformats.org/officeDocument/2006/relationships/tags" Target="../tags/tag43.xml"/><Relationship Id="rId6" Type="http://schemas.openxmlformats.org/officeDocument/2006/relationships/slide" Target="slide27.xml"/><Relationship Id="rId11" Type="http://schemas.openxmlformats.org/officeDocument/2006/relationships/image" Target="../media/image6.wmf"/><Relationship Id="rId24" Type="http://schemas.openxmlformats.org/officeDocument/2006/relationships/image" Target="../media/image8.wmf"/><Relationship Id="rId5" Type="http://schemas.openxmlformats.org/officeDocument/2006/relationships/image" Target="../media/image3.jpeg"/><Relationship Id="rId15" Type="http://schemas.openxmlformats.org/officeDocument/2006/relationships/image" Target="../media/image10.png"/><Relationship Id="rId23" Type="http://schemas.openxmlformats.org/officeDocument/2006/relationships/slide" Target="slide35.xml"/><Relationship Id="rId28" Type="http://schemas.openxmlformats.org/officeDocument/2006/relationships/image" Target="../media/image1.wmf"/><Relationship Id="rId10" Type="http://schemas.openxmlformats.org/officeDocument/2006/relationships/slide" Target="slide24.xml"/><Relationship Id="rId19" Type="http://schemas.openxmlformats.org/officeDocument/2006/relationships/slide" Target="slide12.xml"/><Relationship Id="rId4" Type="http://schemas.openxmlformats.org/officeDocument/2006/relationships/slide" Target="slide5.xml"/><Relationship Id="rId9" Type="http://schemas.openxmlformats.org/officeDocument/2006/relationships/image" Target="../media/image5.wmf"/><Relationship Id="rId14" Type="http://schemas.openxmlformats.org/officeDocument/2006/relationships/slide" Target="slide3.xml"/><Relationship Id="rId22" Type="http://schemas.openxmlformats.org/officeDocument/2006/relationships/image" Target="../media/image13.png"/><Relationship Id="rId27" Type="http://schemas.openxmlformats.org/officeDocument/2006/relationships/slide" Target="slide45.xml"/></Relationships>
</file>

<file path=ppt/slides/_rels/slide42.xml.rels><?xml version="1.0" encoding="UTF-8" standalone="yes"?>
<Relationships xmlns="http://schemas.openxmlformats.org/package/2006/relationships"><Relationship Id="rId3" Type="http://schemas.openxmlformats.org/officeDocument/2006/relationships/image" Target="../media/image67.wmf"/><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68.jpeg"/></Relationships>
</file>

<file path=ppt/slides/_rels/slide43.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tags" Target="../tags/tag46.xml"/><Relationship Id="rId7" Type="http://schemas.openxmlformats.org/officeDocument/2006/relationships/image" Target="../media/image70.png"/><Relationship Id="rId2" Type="http://schemas.openxmlformats.org/officeDocument/2006/relationships/tags" Target="../tags/tag45.xml"/><Relationship Id="rId1" Type="http://schemas.openxmlformats.org/officeDocument/2006/relationships/tags" Target="../tags/tag44.xml"/><Relationship Id="rId6" Type="http://schemas.openxmlformats.org/officeDocument/2006/relationships/image" Target="../media/image68.jpeg"/><Relationship Id="rId5" Type="http://schemas.openxmlformats.org/officeDocument/2006/relationships/image" Target="../media/image69.jpeg"/><Relationship Id="rId4" Type="http://schemas.openxmlformats.org/officeDocument/2006/relationships/slideLayout" Target="../slideLayouts/slideLayout2.xml"/><Relationship Id="rId9" Type="http://schemas.openxmlformats.org/officeDocument/2006/relationships/image" Target="../media/image72.png"/></Relationships>
</file>

<file path=ppt/slides/_rels/slide44.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36.xml"/><Relationship Id="rId1" Type="http://schemas.openxmlformats.org/officeDocument/2006/relationships/slideLayout" Target="../slideLayouts/slideLayout6.xml"/><Relationship Id="rId5" Type="http://schemas.openxmlformats.org/officeDocument/2006/relationships/image" Target="../media/image69.jpeg"/><Relationship Id="rId4" Type="http://schemas.openxmlformats.org/officeDocument/2006/relationships/image" Target="../media/image73.png"/></Relationships>
</file>

<file path=ppt/slides/_rels/slide45.xml.rels><?xml version="1.0" encoding="UTF-8" standalone="yes"?>
<Relationships xmlns="http://schemas.openxmlformats.org/package/2006/relationships"><Relationship Id="rId8" Type="http://schemas.openxmlformats.org/officeDocument/2006/relationships/slide" Target="slide28.xml"/><Relationship Id="rId13" Type="http://schemas.openxmlformats.org/officeDocument/2006/relationships/image" Target="../media/image7.wmf"/><Relationship Id="rId18" Type="http://schemas.openxmlformats.org/officeDocument/2006/relationships/image" Target="../media/image12.png"/><Relationship Id="rId26" Type="http://schemas.openxmlformats.org/officeDocument/2006/relationships/image" Target="../media/image9.png"/><Relationship Id="rId3" Type="http://schemas.openxmlformats.org/officeDocument/2006/relationships/notesSlide" Target="../notesSlides/notesSlide37.xml"/><Relationship Id="rId21" Type="http://schemas.openxmlformats.org/officeDocument/2006/relationships/slide" Target="slide32.xml"/><Relationship Id="rId7" Type="http://schemas.openxmlformats.org/officeDocument/2006/relationships/image" Target="../media/image4.emf"/><Relationship Id="rId12" Type="http://schemas.openxmlformats.org/officeDocument/2006/relationships/slide" Target="slide29.xml"/><Relationship Id="rId17" Type="http://schemas.openxmlformats.org/officeDocument/2006/relationships/slide" Target="slide23.xml"/><Relationship Id="rId25" Type="http://schemas.openxmlformats.org/officeDocument/2006/relationships/slide" Target="slide41.xml"/><Relationship Id="rId2" Type="http://schemas.openxmlformats.org/officeDocument/2006/relationships/slideLayout" Target="../slideLayouts/slideLayout3.xml"/><Relationship Id="rId16" Type="http://schemas.openxmlformats.org/officeDocument/2006/relationships/image" Target="../media/image11.png"/><Relationship Id="rId20" Type="http://schemas.openxmlformats.org/officeDocument/2006/relationships/image" Target="../media/image14.png"/><Relationship Id="rId1" Type="http://schemas.openxmlformats.org/officeDocument/2006/relationships/tags" Target="../tags/tag47.xml"/><Relationship Id="rId6" Type="http://schemas.openxmlformats.org/officeDocument/2006/relationships/slide" Target="slide27.xml"/><Relationship Id="rId11" Type="http://schemas.openxmlformats.org/officeDocument/2006/relationships/image" Target="../media/image6.wmf"/><Relationship Id="rId24" Type="http://schemas.openxmlformats.org/officeDocument/2006/relationships/image" Target="../media/image8.wmf"/><Relationship Id="rId5" Type="http://schemas.openxmlformats.org/officeDocument/2006/relationships/image" Target="../media/image3.jpeg"/><Relationship Id="rId15" Type="http://schemas.openxmlformats.org/officeDocument/2006/relationships/image" Target="../media/image10.png"/><Relationship Id="rId23" Type="http://schemas.openxmlformats.org/officeDocument/2006/relationships/slide" Target="slide35.xml"/><Relationship Id="rId28" Type="http://schemas.openxmlformats.org/officeDocument/2006/relationships/image" Target="../media/image1.wmf"/><Relationship Id="rId10" Type="http://schemas.openxmlformats.org/officeDocument/2006/relationships/slide" Target="slide24.xml"/><Relationship Id="rId19" Type="http://schemas.openxmlformats.org/officeDocument/2006/relationships/slide" Target="slide12.xml"/><Relationship Id="rId4" Type="http://schemas.openxmlformats.org/officeDocument/2006/relationships/slide" Target="slide5.xml"/><Relationship Id="rId9" Type="http://schemas.openxmlformats.org/officeDocument/2006/relationships/image" Target="../media/image5.wmf"/><Relationship Id="rId14" Type="http://schemas.openxmlformats.org/officeDocument/2006/relationships/slide" Target="slide3.xml"/><Relationship Id="rId22" Type="http://schemas.openxmlformats.org/officeDocument/2006/relationships/image" Target="../media/image13.png"/><Relationship Id="rId27" Type="http://schemas.openxmlformats.org/officeDocument/2006/relationships/slide" Target="slide45.xml"/></Relationships>
</file>

<file path=ppt/slides/_rels/slide46.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image" Target="../media/image73.png"/><Relationship Id="rId4" Type="http://schemas.openxmlformats.org/officeDocument/2006/relationships/image" Target="../media/image74.png"/></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39.xml"/><Relationship Id="rId7" Type="http://schemas.openxmlformats.org/officeDocument/2006/relationships/image" Target="../media/image76.png"/><Relationship Id="rId2" Type="http://schemas.openxmlformats.org/officeDocument/2006/relationships/slideLayout" Target="../slideLayouts/slideLayout6.xml"/><Relationship Id="rId1" Type="http://schemas.openxmlformats.org/officeDocument/2006/relationships/tags" Target="../tags/tag48.xml"/><Relationship Id="rId6" Type="http://schemas.openxmlformats.org/officeDocument/2006/relationships/image" Target="../media/image62.jpeg"/><Relationship Id="rId5" Type="http://schemas.openxmlformats.org/officeDocument/2006/relationships/image" Target="../media/image75.wmf"/><Relationship Id="rId4" Type="http://schemas.openxmlformats.org/officeDocument/2006/relationships/image" Target="../media/image67.wmf"/></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0.xml"/><Relationship Id="rId7" Type="http://schemas.openxmlformats.org/officeDocument/2006/relationships/image" Target="../media/image76.png"/><Relationship Id="rId2" Type="http://schemas.openxmlformats.org/officeDocument/2006/relationships/slideLayout" Target="../slideLayouts/slideLayout6.xml"/><Relationship Id="rId1" Type="http://schemas.openxmlformats.org/officeDocument/2006/relationships/tags" Target="../tags/tag49.xml"/><Relationship Id="rId6" Type="http://schemas.openxmlformats.org/officeDocument/2006/relationships/image" Target="../media/image62.jpeg"/><Relationship Id="rId5" Type="http://schemas.openxmlformats.org/officeDocument/2006/relationships/image" Target="../media/image75.wmf"/><Relationship Id="rId4" Type="http://schemas.openxmlformats.org/officeDocument/2006/relationships/image" Target="../media/image67.wmf"/></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1.xml"/><Relationship Id="rId7" Type="http://schemas.openxmlformats.org/officeDocument/2006/relationships/image" Target="../media/image76.png"/><Relationship Id="rId2" Type="http://schemas.openxmlformats.org/officeDocument/2006/relationships/slideLayout" Target="../slideLayouts/slideLayout6.xml"/><Relationship Id="rId1" Type="http://schemas.openxmlformats.org/officeDocument/2006/relationships/tags" Target="../tags/tag50.xml"/><Relationship Id="rId6" Type="http://schemas.openxmlformats.org/officeDocument/2006/relationships/image" Target="../media/image62.jpeg"/><Relationship Id="rId5" Type="http://schemas.openxmlformats.org/officeDocument/2006/relationships/image" Target="../media/image75.wmf"/><Relationship Id="rId4" Type="http://schemas.openxmlformats.org/officeDocument/2006/relationships/image" Target="../media/image67.wmf"/></Relationships>
</file>

<file path=ppt/slides/_rels/slide5.xml.rels><?xml version="1.0" encoding="UTF-8" standalone="yes"?>
<Relationships xmlns="http://schemas.openxmlformats.org/package/2006/relationships"><Relationship Id="rId8" Type="http://schemas.openxmlformats.org/officeDocument/2006/relationships/slide" Target="slide28.xml"/><Relationship Id="rId13" Type="http://schemas.openxmlformats.org/officeDocument/2006/relationships/image" Target="../media/image7.wmf"/><Relationship Id="rId18" Type="http://schemas.openxmlformats.org/officeDocument/2006/relationships/image" Target="../media/image12.png"/><Relationship Id="rId26" Type="http://schemas.openxmlformats.org/officeDocument/2006/relationships/image" Target="../media/image9.png"/><Relationship Id="rId3" Type="http://schemas.openxmlformats.org/officeDocument/2006/relationships/notesSlide" Target="../notesSlides/notesSlide5.xml"/><Relationship Id="rId21" Type="http://schemas.openxmlformats.org/officeDocument/2006/relationships/slide" Target="slide32.xml"/><Relationship Id="rId7" Type="http://schemas.openxmlformats.org/officeDocument/2006/relationships/image" Target="../media/image4.emf"/><Relationship Id="rId12" Type="http://schemas.openxmlformats.org/officeDocument/2006/relationships/slide" Target="slide29.xml"/><Relationship Id="rId17" Type="http://schemas.openxmlformats.org/officeDocument/2006/relationships/slide" Target="slide23.xml"/><Relationship Id="rId25" Type="http://schemas.openxmlformats.org/officeDocument/2006/relationships/slide" Target="slide41.xml"/><Relationship Id="rId2" Type="http://schemas.openxmlformats.org/officeDocument/2006/relationships/slideLayout" Target="../slideLayouts/slideLayout3.xml"/><Relationship Id="rId16" Type="http://schemas.openxmlformats.org/officeDocument/2006/relationships/image" Target="../media/image11.png"/><Relationship Id="rId20" Type="http://schemas.openxmlformats.org/officeDocument/2006/relationships/image" Target="../media/image14.png"/><Relationship Id="rId1" Type="http://schemas.openxmlformats.org/officeDocument/2006/relationships/tags" Target="../tags/tag3.xml"/><Relationship Id="rId6" Type="http://schemas.openxmlformats.org/officeDocument/2006/relationships/slide" Target="slide27.xml"/><Relationship Id="rId11" Type="http://schemas.openxmlformats.org/officeDocument/2006/relationships/image" Target="../media/image6.wmf"/><Relationship Id="rId24" Type="http://schemas.openxmlformats.org/officeDocument/2006/relationships/image" Target="../media/image8.wmf"/><Relationship Id="rId5" Type="http://schemas.openxmlformats.org/officeDocument/2006/relationships/image" Target="../media/image3.jpeg"/><Relationship Id="rId15" Type="http://schemas.openxmlformats.org/officeDocument/2006/relationships/image" Target="../media/image10.png"/><Relationship Id="rId23" Type="http://schemas.openxmlformats.org/officeDocument/2006/relationships/slide" Target="slide35.xml"/><Relationship Id="rId28" Type="http://schemas.openxmlformats.org/officeDocument/2006/relationships/image" Target="../media/image1.wmf"/><Relationship Id="rId10" Type="http://schemas.openxmlformats.org/officeDocument/2006/relationships/slide" Target="slide24.xml"/><Relationship Id="rId19" Type="http://schemas.openxmlformats.org/officeDocument/2006/relationships/slide" Target="slide12.xml"/><Relationship Id="rId4" Type="http://schemas.openxmlformats.org/officeDocument/2006/relationships/slide" Target="slide5.xml"/><Relationship Id="rId9" Type="http://schemas.openxmlformats.org/officeDocument/2006/relationships/image" Target="../media/image5.wmf"/><Relationship Id="rId14" Type="http://schemas.openxmlformats.org/officeDocument/2006/relationships/slide" Target="slide3.xml"/><Relationship Id="rId22" Type="http://schemas.openxmlformats.org/officeDocument/2006/relationships/image" Target="../media/image13.png"/><Relationship Id="rId27" Type="http://schemas.openxmlformats.org/officeDocument/2006/relationships/slide" Target="slide45.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42.xml"/><Relationship Id="rId7" Type="http://schemas.openxmlformats.org/officeDocument/2006/relationships/image" Target="../media/image76.png"/><Relationship Id="rId2" Type="http://schemas.openxmlformats.org/officeDocument/2006/relationships/slideLayout" Target="../slideLayouts/slideLayout6.xml"/><Relationship Id="rId1" Type="http://schemas.openxmlformats.org/officeDocument/2006/relationships/tags" Target="../tags/tag51.xml"/><Relationship Id="rId6" Type="http://schemas.openxmlformats.org/officeDocument/2006/relationships/image" Target="../media/image62.jpeg"/><Relationship Id="rId5" Type="http://schemas.openxmlformats.org/officeDocument/2006/relationships/image" Target="../media/image75.wmf"/><Relationship Id="rId4" Type="http://schemas.openxmlformats.org/officeDocument/2006/relationships/image" Target="../media/image67.wmf"/></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43.xml"/><Relationship Id="rId7" Type="http://schemas.openxmlformats.org/officeDocument/2006/relationships/image" Target="../media/image76.png"/><Relationship Id="rId2" Type="http://schemas.openxmlformats.org/officeDocument/2006/relationships/slideLayout" Target="../slideLayouts/slideLayout6.xml"/><Relationship Id="rId1" Type="http://schemas.openxmlformats.org/officeDocument/2006/relationships/tags" Target="../tags/tag52.xml"/><Relationship Id="rId6" Type="http://schemas.openxmlformats.org/officeDocument/2006/relationships/image" Target="../media/image62.jpeg"/><Relationship Id="rId5" Type="http://schemas.openxmlformats.org/officeDocument/2006/relationships/image" Target="../media/image75.wmf"/><Relationship Id="rId4" Type="http://schemas.openxmlformats.org/officeDocument/2006/relationships/image" Target="../media/image67.wmf"/></Relationships>
</file>

<file path=ppt/slides/_rels/slide52.xml.rels><?xml version="1.0" encoding="UTF-8" standalone="yes"?>
<Relationships xmlns="http://schemas.openxmlformats.org/package/2006/relationships"><Relationship Id="rId3" Type="http://schemas.openxmlformats.org/officeDocument/2006/relationships/image" Target="../media/image67.wmf"/><Relationship Id="rId2" Type="http://schemas.openxmlformats.org/officeDocument/2006/relationships/notesSlide" Target="../notesSlides/notesSlide44.xml"/><Relationship Id="rId1" Type="http://schemas.openxmlformats.org/officeDocument/2006/relationships/slideLayout" Target="../slideLayouts/slideLayout6.xml"/><Relationship Id="rId5" Type="http://schemas.openxmlformats.org/officeDocument/2006/relationships/image" Target="../media/image62.jpeg"/><Relationship Id="rId4" Type="http://schemas.openxmlformats.org/officeDocument/2006/relationships/image" Target="../media/image75.wmf"/></Relationships>
</file>

<file path=ppt/slides/_rels/slide5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JP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JPG"/><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image" Target="../media/image79.JPG"/><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2.JPG"/><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80.JPG"/><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3" Type="http://schemas.openxmlformats.org/officeDocument/2006/relationships/hyperlink" Target="https://picasaweb.google.com/100703814570796592714/AtimaSeguimiento?noredirect=1" TargetMode="External"/><Relationship Id="rId2" Type="http://schemas.openxmlformats.org/officeDocument/2006/relationships/notesSlide" Target="../notesSlides/notesSlide45.xml"/><Relationship Id="rId1" Type="http://schemas.openxmlformats.org/officeDocument/2006/relationships/slideLayout" Target="../slideLayouts/slideLayout6.xml"/><Relationship Id="rId4" Type="http://schemas.openxmlformats.org/officeDocument/2006/relationships/image" Target="../media/image81.jpeg"/></Relationships>
</file>

<file path=ppt/slides/_rels/slide5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82.jpeg"/></Relationships>
</file>

<file path=ppt/slides/_rels/slide6.xml.rels><?xml version="1.0" encoding="UTF-8" standalone="yes"?>
<Relationships xmlns="http://schemas.openxmlformats.org/package/2006/relationships"><Relationship Id="rId3" Type="http://schemas.openxmlformats.org/officeDocument/2006/relationships/hyperlink" Target="http://www.youtube.com/watch?v=yzX1PP50eB8&amp;feature=player_detailpage" TargetMode="External"/><Relationship Id="rId7" Type="http://schemas.openxmlformats.org/officeDocument/2006/relationships/image" Target="../media/image18.gif"/><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7.gif"/><Relationship Id="rId5" Type="http://schemas.openxmlformats.org/officeDocument/2006/relationships/image" Target="../media/image16.gif"/><Relationship Id="rId4" Type="http://schemas.openxmlformats.org/officeDocument/2006/relationships/image" Target="../media/image15.gif"/></Relationships>
</file>

<file path=ppt/slides/_rels/slide60.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5.xml"/><Relationship Id="rId4" Type="http://schemas.openxmlformats.org/officeDocument/2006/relationships/image" Target="../media/image85.png"/></Relationships>
</file>

<file path=ppt/slides/_rels/slide61.xml.rels><?xml version="1.0" encoding="UTF-8" standalone="yes"?>
<Relationships xmlns="http://schemas.openxmlformats.org/package/2006/relationships"><Relationship Id="rId8" Type="http://schemas.openxmlformats.org/officeDocument/2006/relationships/image" Target="../media/image86.jpeg"/><Relationship Id="rId13" Type="http://schemas.openxmlformats.org/officeDocument/2006/relationships/image" Target="../media/image28.png"/><Relationship Id="rId3" Type="http://schemas.openxmlformats.org/officeDocument/2006/relationships/tags" Target="../tags/tag55.xml"/><Relationship Id="rId7" Type="http://schemas.openxmlformats.org/officeDocument/2006/relationships/notesSlide" Target="../notesSlides/notesSlide47.xml"/><Relationship Id="rId12" Type="http://schemas.openxmlformats.org/officeDocument/2006/relationships/image" Target="../media/image89.png"/><Relationship Id="rId2" Type="http://schemas.openxmlformats.org/officeDocument/2006/relationships/tags" Target="../tags/tag54.xml"/><Relationship Id="rId1" Type="http://schemas.openxmlformats.org/officeDocument/2006/relationships/tags" Target="../tags/tag53.xml"/><Relationship Id="rId6" Type="http://schemas.openxmlformats.org/officeDocument/2006/relationships/slideLayout" Target="../slideLayouts/slideLayout2.xml"/><Relationship Id="rId11" Type="http://schemas.openxmlformats.org/officeDocument/2006/relationships/image" Target="../media/image88.png"/><Relationship Id="rId5" Type="http://schemas.openxmlformats.org/officeDocument/2006/relationships/tags" Target="../tags/tag57.xml"/><Relationship Id="rId10" Type="http://schemas.openxmlformats.org/officeDocument/2006/relationships/image" Target="../media/image87.png"/><Relationship Id="rId4" Type="http://schemas.openxmlformats.org/officeDocument/2006/relationships/tags" Target="../tags/tag56.xml"/><Relationship Id="rId9" Type="http://schemas.openxmlformats.org/officeDocument/2006/relationships/image" Target="../media/image29.png"/></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2.xml"/><Relationship Id="rId1" Type="http://schemas.openxmlformats.org/officeDocument/2006/relationships/tags" Target="../tags/tag58.xml"/><Relationship Id="rId4" Type="http://schemas.openxmlformats.org/officeDocument/2006/relationships/image" Target="../media/image90.png"/></Relationships>
</file>

<file path=ppt/slides/_rels/slide63.xml.rels><?xml version="1.0" encoding="UTF-8" standalone="yes"?>
<Relationships xmlns="http://schemas.openxmlformats.org/package/2006/relationships"><Relationship Id="rId8" Type="http://schemas.openxmlformats.org/officeDocument/2006/relationships/image" Target="../media/image94.png"/><Relationship Id="rId3" Type="http://schemas.openxmlformats.org/officeDocument/2006/relationships/tags" Target="../tags/tag61.xml"/><Relationship Id="rId7" Type="http://schemas.openxmlformats.org/officeDocument/2006/relationships/image" Target="../media/image93.png"/><Relationship Id="rId2" Type="http://schemas.openxmlformats.org/officeDocument/2006/relationships/tags" Target="../tags/tag60.xml"/><Relationship Id="rId1" Type="http://schemas.openxmlformats.org/officeDocument/2006/relationships/tags" Target="../tags/tag59.xml"/><Relationship Id="rId6" Type="http://schemas.openxmlformats.org/officeDocument/2006/relationships/image" Target="../media/image92.png"/><Relationship Id="rId5" Type="http://schemas.openxmlformats.org/officeDocument/2006/relationships/image" Target="../media/image91.emf"/><Relationship Id="rId4"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8" Type="http://schemas.openxmlformats.org/officeDocument/2006/relationships/image" Target="../media/image95.wmf"/><Relationship Id="rId13" Type="http://schemas.openxmlformats.org/officeDocument/2006/relationships/image" Target="../media/image100.png"/><Relationship Id="rId3" Type="http://schemas.openxmlformats.org/officeDocument/2006/relationships/tags" Target="../tags/tag64.xml"/><Relationship Id="rId7" Type="http://schemas.openxmlformats.org/officeDocument/2006/relationships/slideLayout" Target="../slideLayouts/slideLayout2.xml"/><Relationship Id="rId12" Type="http://schemas.openxmlformats.org/officeDocument/2006/relationships/image" Target="../media/image99.png"/><Relationship Id="rId2" Type="http://schemas.openxmlformats.org/officeDocument/2006/relationships/tags" Target="../tags/tag63.xml"/><Relationship Id="rId1" Type="http://schemas.openxmlformats.org/officeDocument/2006/relationships/tags" Target="../tags/tag62.xml"/><Relationship Id="rId6" Type="http://schemas.openxmlformats.org/officeDocument/2006/relationships/tags" Target="../tags/tag67.xml"/><Relationship Id="rId11" Type="http://schemas.openxmlformats.org/officeDocument/2006/relationships/image" Target="../media/image98.png"/><Relationship Id="rId5" Type="http://schemas.openxmlformats.org/officeDocument/2006/relationships/tags" Target="../tags/tag66.xml"/><Relationship Id="rId15" Type="http://schemas.openxmlformats.org/officeDocument/2006/relationships/image" Target="../media/image102.png"/><Relationship Id="rId10" Type="http://schemas.openxmlformats.org/officeDocument/2006/relationships/image" Target="../media/image97.png"/><Relationship Id="rId4" Type="http://schemas.openxmlformats.org/officeDocument/2006/relationships/tags" Target="../tags/tag65.xml"/><Relationship Id="rId9" Type="http://schemas.openxmlformats.org/officeDocument/2006/relationships/image" Target="../media/image96.wmf"/><Relationship Id="rId14" Type="http://schemas.openxmlformats.org/officeDocument/2006/relationships/image" Target="../media/image101.png"/></Relationships>
</file>

<file path=ppt/slides/_rels/slide65.xml.rels><?xml version="1.0" encoding="UTF-8" standalone="yes"?>
<Relationships xmlns="http://schemas.openxmlformats.org/package/2006/relationships"><Relationship Id="rId8" Type="http://schemas.openxmlformats.org/officeDocument/2006/relationships/image" Target="../media/image105.png"/><Relationship Id="rId3" Type="http://schemas.openxmlformats.org/officeDocument/2006/relationships/slideLayout" Target="../slideLayouts/slideLayout2.xml"/><Relationship Id="rId7" Type="http://schemas.openxmlformats.org/officeDocument/2006/relationships/image" Target="../media/image104.png"/><Relationship Id="rId2" Type="http://schemas.openxmlformats.org/officeDocument/2006/relationships/tags" Target="../tags/tag69.xml"/><Relationship Id="rId1" Type="http://schemas.openxmlformats.org/officeDocument/2006/relationships/tags" Target="../tags/tag68.xml"/><Relationship Id="rId6" Type="http://schemas.openxmlformats.org/officeDocument/2006/relationships/image" Target="../media/image96.wmf"/><Relationship Id="rId5" Type="http://schemas.openxmlformats.org/officeDocument/2006/relationships/image" Target="../media/image103.emf"/><Relationship Id="rId4" Type="http://schemas.openxmlformats.org/officeDocument/2006/relationships/notesSlide" Target="../notesSlides/notesSlide49.xml"/></Relationships>
</file>

<file path=ppt/slides/_rels/slide66.xml.rels><?xml version="1.0" encoding="UTF-8" standalone="yes"?>
<Relationships xmlns="http://schemas.openxmlformats.org/package/2006/relationships"><Relationship Id="rId8" Type="http://schemas.openxmlformats.org/officeDocument/2006/relationships/hyperlink" Target="https://aguaclara.github.io/Textbook/Flow_Control_and_Measurement/FCM_Design.html#linear-chemical-dose-controller-cdc" TargetMode="External"/><Relationship Id="rId3" Type="http://schemas.openxmlformats.org/officeDocument/2006/relationships/slideLayout" Target="../slideLayouts/slideLayout2.xml"/><Relationship Id="rId7" Type="http://schemas.openxmlformats.org/officeDocument/2006/relationships/hyperlink" Target="https://github.com/AguaClara/CEE4540_Master/blob/master/AguaClara%20Water%20Treatment%20Plant%20Design/Chapter%202_Flow%20Control%20and%20Measurement/Derivation_designing_the_cdc.md" TargetMode="External"/><Relationship Id="rId2" Type="http://schemas.openxmlformats.org/officeDocument/2006/relationships/tags" Target="../tags/tag71.xml"/><Relationship Id="rId1" Type="http://schemas.openxmlformats.org/officeDocument/2006/relationships/tags" Target="../tags/tag70.xml"/><Relationship Id="rId6" Type="http://schemas.openxmlformats.org/officeDocument/2006/relationships/image" Target="../media/image107.png"/><Relationship Id="rId5" Type="http://schemas.openxmlformats.org/officeDocument/2006/relationships/image" Target="../media/image106.png"/><Relationship Id="rId4" Type="http://schemas.openxmlformats.org/officeDocument/2006/relationships/notesSlide" Target="../notesSlides/notesSlide50.xml"/></Relationships>
</file>

<file path=ppt/slides/_rels/slide67.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slideLayout" Target="../slideLayouts/slideLayout2.xml"/><Relationship Id="rId7" Type="http://schemas.openxmlformats.org/officeDocument/2006/relationships/image" Target="../media/image67.wmf"/><Relationship Id="rId2" Type="http://schemas.openxmlformats.org/officeDocument/2006/relationships/tags" Target="../tags/tag73.xml"/><Relationship Id="rId1" Type="http://schemas.openxmlformats.org/officeDocument/2006/relationships/tags" Target="../tags/tag72.xml"/><Relationship Id="rId6" Type="http://schemas.openxmlformats.org/officeDocument/2006/relationships/image" Target="../media/image75.wmf"/><Relationship Id="rId5" Type="http://schemas.openxmlformats.org/officeDocument/2006/relationships/image" Target="../media/image108.png"/><Relationship Id="rId4" Type="http://schemas.openxmlformats.org/officeDocument/2006/relationships/image" Target="../media/image62.jpeg"/></Relationships>
</file>

<file path=ppt/slides/_rels/slide68.xml.rels><?xml version="1.0" encoding="UTF-8" standalone="yes"?>
<Relationships xmlns="http://schemas.openxmlformats.org/package/2006/relationships"><Relationship Id="rId8" Type="http://schemas.openxmlformats.org/officeDocument/2006/relationships/image" Target="../media/image110.png"/><Relationship Id="rId3" Type="http://schemas.openxmlformats.org/officeDocument/2006/relationships/tags" Target="../tags/tag76.xml"/><Relationship Id="rId7" Type="http://schemas.openxmlformats.org/officeDocument/2006/relationships/image" Target="../media/image109.png"/><Relationship Id="rId2" Type="http://schemas.openxmlformats.org/officeDocument/2006/relationships/tags" Target="../tags/tag75.xml"/><Relationship Id="rId1" Type="http://schemas.openxmlformats.org/officeDocument/2006/relationships/tags" Target="../tags/tag74.xml"/><Relationship Id="rId6" Type="http://schemas.openxmlformats.org/officeDocument/2006/relationships/notesSlide" Target="../notesSlides/notesSlide51.xml"/><Relationship Id="rId5" Type="http://schemas.openxmlformats.org/officeDocument/2006/relationships/slideLayout" Target="../slideLayouts/slideLayout2.xml"/><Relationship Id="rId10" Type="http://schemas.openxmlformats.org/officeDocument/2006/relationships/image" Target="../media/image112.png"/><Relationship Id="rId4" Type="http://schemas.openxmlformats.org/officeDocument/2006/relationships/tags" Target="../tags/tag77.xml"/><Relationship Id="rId9" Type="http://schemas.openxmlformats.org/officeDocument/2006/relationships/image" Target="../media/image111.png"/></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Rectangle 3"/>
          <p:cNvSpPr>
            <a:spLocks noGrp="1" noChangeArrowheads="1"/>
          </p:cNvSpPr>
          <p:nvPr>
            <p:ph type="subTitle" idx="1"/>
          </p:nvPr>
        </p:nvSpPr>
        <p:spPr>
          <a:xfrm>
            <a:off x="451423" y="1254836"/>
            <a:ext cx="5335227" cy="3309815"/>
          </a:xfrm>
        </p:spPr>
        <p:txBody>
          <a:bodyPr/>
          <a:lstStyle/>
          <a:p>
            <a:r>
              <a:rPr lang="en-US" dirty="0"/>
              <a:t>Creativity without a trip</a:t>
            </a:r>
          </a:p>
          <a:p>
            <a:r>
              <a:rPr lang="en-US" dirty="0"/>
              <a:t>Variations on a drip</a:t>
            </a:r>
          </a:p>
          <a:p>
            <a:r>
              <a:rPr lang="en-US" dirty="0"/>
              <a:t>Giving head loss the slip</a:t>
            </a:r>
          </a:p>
          <a:p>
            <a:r>
              <a:rPr lang="en-US" dirty="0"/>
              <a:t>Chemical doses that don’t dip</a:t>
            </a:r>
          </a:p>
        </p:txBody>
      </p:sp>
      <p:sp>
        <p:nvSpPr>
          <p:cNvPr id="2050" name="Rectangle 2"/>
          <p:cNvSpPr>
            <a:spLocks noGrp="1" noChangeArrowheads="1"/>
          </p:cNvSpPr>
          <p:nvPr>
            <p:ph type="title"/>
          </p:nvPr>
        </p:nvSpPr>
        <p:spPr/>
        <p:txBody>
          <a:bodyPr/>
          <a:lstStyle/>
          <a:p>
            <a:r>
              <a:rPr lang="en-US" dirty="0"/>
              <a:t>Flow Control and Measurement</a:t>
            </a:r>
          </a:p>
        </p:txBody>
      </p:sp>
      <p:pic>
        <p:nvPicPr>
          <p:cNvPr id="6" name="Picture 3"/>
          <p:cNvPicPr>
            <a:picLocks noChangeAspect="1" noChangeArrowheads="1"/>
          </p:cNvPicPr>
          <p:nvPr/>
        </p:nvPicPr>
        <p:blipFill>
          <a:blip r:embed="rId3" cstate="print"/>
          <a:srcRect/>
          <a:stretch>
            <a:fillRect/>
          </a:stretch>
        </p:blipFill>
        <p:spPr bwMode="auto">
          <a:xfrm>
            <a:off x="5769019" y="1121133"/>
            <a:ext cx="3133795" cy="2798860"/>
          </a:xfrm>
          <a:prstGeom prst="rect">
            <a:avLst/>
          </a:prstGeom>
          <a:noFill/>
          <a:ln w="9525">
            <a:noFill/>
            <a:miter lim="800000"/>
            <a:headEnd/>
            <a:tailEnd/>
          </a:ln>
          <a:effectLst/>
        </p:spPr>
      </p:pic>
      <p:sp>
        <p:nvSpPr>
          <p:cNvPr id="8" name="Rectangle 7"/>
          <p:cNvSpPr/>
          <p:nvPr/>
        </p:nvSpPr>
        <p:spPr>
          <a:xfrm>
            <a:off x="429905" y="4204966"/>
            <a:ext cx="4572000" cy="2653034"/>
          </a:xfrm>
          <a:prstGeom prst="rect">
            <a:avLst/>
          </a:prstGeom>
        </p:spPr>
        <p:txBody>
          <a:bodyPr>
            <a:spAutoFit/>
          </a:bodyPr>
          <a:lstStyle/>
          <a:p>
            <a:pPr lvl="0" eaLnBrk="1" hangingPunct="1">
              <a:spcBef>
                <a:spcPct val="20000"/>
              </a:spcBef>
            </a:pPr>
            <a:r>
              <a:rPr lang="en-US" sz="3200" kern="0" dirty="0">
                <a:solidFill>
                  <a:srgbClr val="000000"/>
                </a:solidFill>
                <a:latin typeface="Candara"/>
              </a:rPr>
              <a:t>Here’s a tip!</a:t>
            </a:r>
          </a:p>
          <a:p>
            <a:pPr lvl="0" eaLnBrk="1" hangingPunct="1">
              <a:spcBef>
                <a:spcPct val="20000"/>
              </a:spcBef>
            </a:pPr>
            <a:r>
              <a:rPr lang="en-US" sz="3200" kern="0" dirty="0">
                <a:solidFill>
                  <a:srgbClr val="000000"/>
                </a:solidFill>
                <a:latin typeface="Candara"/>
              </a:rPr>
              <a:t>We can use smart fluids to eliminate software, computers, and electronics!</a:t>
            </a:r>
          </a:p>
        </p:txBody>
      </p:sp>
      <p:pic>
        <p:nvPicPr>
          <p:cNvPr id="9" name="Picture 8" descr="DSC_0159"/>
          <p:cNvPicPr>
            <a:picLocks noGrp="1" noChangeAspect="1"/>
          </p:cNvPicPr>
          <p:nvPr isPhoto="1"/>
        </p:nvPicPr>
        <p:blipFill>
          <a:blip r:embed="rId4">
            <a:lum/>
            <a:extLst>
              <a:ext uri="{28A0092B-C50C-407E-A947-70E740481C1C}">
                <a14:useLocalDpi xmlns:a14="http://schemas.microsoft.com/office/drawing/2010/main" val="0"/>
              </a:ext>
            </a:extLst>
          </a:blip>
          <a:stretch>
            <a:fillRect/>
          </a:stretch>
        </p:blipFill>
        <p:spPr>
          <a:xfrm>
            <a:off x="4915948" y="4056916"/>
            <a:ext cx="4228051" cy="2801084"/>
          </a:xfrm>
          <a:prstGeom prst="rect">
            <a:avLst/>
          </a:prstGeom>
          <a:noFill/>
          <a:ln>
            <a:noFill/>
          </a:ln>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051">
                                            <p:txEl>
                                              <p:pRg st="0" end="0"/>
                                            </p:txEl>
                                          </p:spTgt>
                                        </p:tgtEl>
                                        <p:attrNameLst>
                                          <p:attrName>style.visibility</p:attrName>
                                        </p:attrNameLst>
                                      </p:cBhvr>
                                      <p:to>
                                        <p:strVal val="visible"/>
                                      </p:to>
                                    </p:set>
                                    <p:anim calcmode="lin" valueType="num">
                                      <p:cBhvr additive="base">
                                        <p:cTn id="7" dur="500" fill="hold"/>
                                        <p:tgtEl>
                                          <p:spTgt spid="205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05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051">
                                            <p:txEl>
                                              <p:pRg st="1" end="1"/>
                                            </p:txEl>
                                          </p:spTgt>
                                        </p:tgtEl>
                                        <p:attrNameLst>
                                          <p:attrName>style.visibility</p:attrName>
                                        </p:attrNameLst>
                                      </p:cBhvr>
                                      <p:to>
                                        <p:strVal val="visible"/>
                                      </p:to>
                                    </p:set>
                                    <p:anim calcmode="lin" valueType="num">
                                      <p:cBhvr additive="base">
                                        <p:cTn id="13" dur="500" fill="hold"/>
                                        <p:tgtEl>
                                          <p:spTgt spid="2051">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051">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051">
                                            <p:txEl>
                                              <p:pRg st="2" end="2"/>
                                            </p:txEl>
                                          </p:spTgt>
                                        </p:tgtEl>
                                        <p:attrNameLst>
                                          <p:attrName>style.visibility</p:attrName>
                                        </p:attrNameLst>
                                      </p:cBhvr>
                                      <p:to>
                                        <p:strVal val="visible"/>
                                      </p:to>
                                    </p:set>
                                    <p:anim calcmode="lin" valueType="num">
                                      <p:cBhvr additive="base">
                                        <p:cTn id="19" dur="500" fill="hold"/>
                                        <p:tgtEl>
                                          <p:spTgt spid="2051">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051">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051">
                                            <p:txEl>
                                              <p:pRg st="3" end="3"/>
                                            </p:txEl>
                                          </p:spTgt>
                                        </p:tgtEl>
                                        <p:attrNameLst>
                                          <p:attrName>style.visibility</p:attrName>
                                        </p:attrNameLst>
                                      </p:cBhvr>
                                      <p:to>
                                        <p:strVal val="visible"/>
                                      </p:to>
                                    </p:set>
                                    <p:anim calcmode="lin" valueType="num">
                                      <p:cBhvr additive="base">
                                        <p:cTn id="25" dur="500" fill="hold"/>
                                        <p:tgtEl>
                                          <p:spTgt spid="2051">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051">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1" grpId="0" build="p"/>
      <p:bldP spid="8"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Salt water electrolytic chorine generators</a:t>
            </a:r>
          </a:p>
        </p:txBody>
      </p:sp>
      <p:pic>
        <p:nvPicPr>
          <p:cNvPr id="757762" name="Picture 2" descr="https://lh3.googleusercontent.com/Yt1FalZvQJUy1Lq3Li4-Dwt2F6HA6w707yrly7LKzcBZw7ETHcBu9dwPDWweQes3cLk8tS4ANkYZgM-QHteHnpMhR-EvIholxsMLX_Zdn65dKSNEZvt4P3h1uCXag7pJWHwiqeEKbyh05E7KR53nJPxzepxGlQp3Afg3XSD-bJ8xjXCcEobhvd2bIYhfUEtL_gGAc7EmyALL2BDn1EhN8rWevAigI2vuI6MZlRTBBjrPOTEdWJnRZmXM51an4WV-OErCnyx6BvB-sYeaautTIQZIMH5Si3woeb7SKYRPQBO2EMHJvZR8XonTtWutGgpsJisn1nHTC1k66cNEzvMvbMh-WJBaR5UxfYTS8JjwRQkcmyZtelkFHv89DwnDExc1VMufA5z_kETdnBRyuOi58udNwVfxIgCGaUMFyi7b03fRBtToYy4XmQoxqGDZ0foWCEo9S9HBhOoPuHoXJJPWPpmdHz0kcd3VD8YSj2gSHAlQiDhT1vqRWmSBW_2eKIh-Y6_3aT0VcktXYvhxHxNV-_zIPmFsoj6NrUnf2JEfcU-uvUfpmFjQvwHix2wi03pN8mXcLFDKmq4-2dxJSvLF8IemnnIkNtmjEcZmvkHyCQiR3SCbTTidLQ=w1646-h926-n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713806"/>
            <a:ext cx="9144000" cy="51441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9186995"/>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Chlorine tablet chlorinators</a:t>
            </a:r>
          </a:p>
        </p:txBody>
      </p:sp>
      <p:sp>
        <p:nvSpPr>
          <p:cNvPr id="3" name="Content Placeholder 2"/>
          <p:cNvSpPr>
            <a:spLocks noGrp="1"/>
          </p:cNvSpPr>
          <p:nvPr>
            <p:ph idx="1"/>
          </p:nvPr>
        </p:nvSpPr>
        <p:spPr/>
        <p:txBody>
          <a:bodyPr/>
          <a:lstStyle/>
          <a:p>
            <a:endParaRPr lang="en-US"/>
          </a:p>
        </p:txBody>
      </p:sp>
      <p:pic>
        <p:nvPicPr>
          <p:cNvPr id="4" name="Picture 4" descr="https://lh3.googleusercontent.com/x0sNDdxzAMVjpPSO05IZx2tJkTCvb3UdPvq8VQI7otvdyzVPFla5a5DUAhyo2nlQ7Ke98tfiwYmW823BmoSIAySUaOJZrVdbgipZjjsgvi62MbBw104AzDbTG1dlsKAuYs2t8s2yZaM233HUWoYAl2FqnY_AQQ4GnmjASUt7CkmmGpXzWvyxbvPNc_aJpxwASe1g-P6UMpGwI_90X6PSmHdj6UpaubS6o-QI2bcJEOgCJdLOn-v3Xw8MN6GDPz3Uboz0i7G3FuicjkL5YUSDyyUgJ1R53UGct7NyKf8TIolN3ScL5aBUy62kQKenARftrD88Phb40pr1sAZBXO86wdGjZtIWxIzfjbdpDYW-yopx_JbEPoTS1HB9KixZC1fnTJe7orajbxEILdYWdHxTI5xKvLnep1F4LxQH_yEBJjZXDdDELhSM56R-GWUYiPRE0n9s_Ha1-N8ZSZEbxBrrVERicM6NoJUOzBdDxmcyHR-9tF3NqVV-Ldz55GLxrOwetcsnPaaHrx4wNxgF0wixRf1fX02pw4F79TlnlQX1mSwMt0bjABxU2HBpcNAakjZnPdiO6rOmQnq6SHkK42MrGhYjRgaD9HQTv3Nd9LKCGMZqy93tH3WbbQ=w1646-h926-n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713806"/>
            <a:ext cx="9144000" cy="51441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8238989"/>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34" name="Rectangle 3">
            <a:extLst>
              <a:ext uri="{FF2B5EF4-FFF2-40B4-BE49-F238E27FC236}">
                <a16:creationId xmlns:a16="http://schemas.microsoft.com/office/drawing/2014/main" id="{22DC52B1-CAB2-417F-A935-407A33942ECA}"/>
              </a:ext>
            </a:extLst>
          </p:cNvPr>
          <p:cNvSpPr>
            <a:spLocks noGrp="1" noChangeArrowheads="1"/>
          </p:cNvSpPr>
          <p:nvPr>
            <p:ph sz="half" idx="1"/>
          </p:nvPr>
        </p:nvSpPr>
        <p:spPr>
          <a:xfrm>
            <a:off x="611316" y="1600199"/>
            <a:ext cx="4046561" cy="4827234"/>
          </a:xfrm>
        </p:spPr>
        <p:txBody>
          <a:bodyPr/>
          <a:lstStyle/>
          <a:p>
            <a:r>
              <a:rPr lang="en-US" dirty="0">
                <a:solidFill>
                  <a:schemeClr val="bg1">
                    <a:lumMod val="75000"/>
                  </a:schemeClr>
                </a:solidFill>
              </a:rPr>
              <a:t>Fluids Review</a:t>
            </a:r>
          </a:p>
          <a:p>
            <a:r>
              <a:rPr lang="en-US" dirty="0">
                <a:solidFill>
                  <a:schemeClr val="bg1">
                    <a:lumMod val="75000"/>
                  </a:schemeClr>
                </a:solidFill>
              </a:rPr>
              <a:t>Applications of flow control</a:t>
            </a:r>
          </a:p>
          <a:p>
            <a:r>
              <a:rPr lang="en-US" dirty="0">
                <a:solidFill>
                  <a:schemeClr val="bg1">
                    <a:lumMod val="75000"/>
                  </a:schemeClr>
                </a:solidFill>
              </a:rPr>
              <a:t>If you had electricity</a:t>
            </a:r>
          </a:p>
          <a:p>
            <a:r>
              <a:rPr lang="en-US" b="1" dirty="0"/>
              <a:t>Hole in a bucket </a:t>
            </a:r>
          </a:p>
          <a:p>
            <a:r>
              <a:rPr lang="en-US" dirty="0">
                <a:solidFill>
                  <a:schemeClr val="bg1">
                    <a:lumMod val="75000"/>
                  </a:schemeClr>
                </a:solidFill>
              </a:rPr>
              <a:t>Constant head devices</a:t>
            </a:r>
          </a:p>
          <a:p>
            <a:pPr lvl="1"/>
            <a:r>
              <a:rPr lang="en-US" dirty="0">
                <a:solidFill>
                  <a:schemeClr val="bg1">
                    <a:lumMod val="75000"/>
                  </a:schemeClr>
                </a:solidFill>
              </a:rPr>
              <a:t>Floating bowl</a:t>
            </a:r>
          </a:p>
          <a:p>
            <a:pPr lvl="1"/>
            <a:r>
              <a:rPr lang="en-US" dirty="0">
                <a:solidFill>
                  <a:schemeClr val="bg1">
                    <a:lumMod val="75000"/>
                  </a:schemeClr>
                </a:solidFill>
              </a:rPr>
              <a:t>Overflow tanks</a:t>
            </a:r>
          </a:p>
          <a:p>
            <a:pPr lvl="1"/>
            <a:r>
              <a:rPr lang="en-US" dirty="0">
                <a:solidFill>
                  <a:schemeClr val="bg1">
                    <a:lumMod val="75000"/>
                  </a:schemeClr>
                </a:solidFill>
              </a:rPr>
              <a:t>Marriot bottle</a:t>
            </a:r>
          </a:p>
          <a:p>
            <a:pPr lvl="1"/>
            <a:r>
              <a:rPr lang="en-US" dirty="0">
                <a:solidFill>
                  <a:schemeClr val="bg1">
                    <a:lumMod val="75000"/>
                  </a:schemeClr>
                </a:solidFill>
              </a:rPr>
              <a:t>Float valve</a:t>
            </a:r>
          </a:p>
        </p:txBody>
      </p:sp>
      <p:sp>
        <p:nvSpPr>
          <p:cNvPr id="21" name="Content Placeholder 88">
            <a:extLst>
              <a:ext uri="{FF2B5EF4-FFF2-40B4-BE49-F238E27FC236}">
                <a16:creationId xmlns:a16="http://schemas.microsoft.com/office/drawing/2014/main" id="{163CA686-D555-4291-9390-5232D5E27DA3}"/>
              </a:ext>
            </a:extLst>
          </p:cNvPr>
          <p:cNvSpPr>
            <a:spLocks noGrp="1"/>
          </p:cNvSpPr>
          <p:nvPr>
            <p:ph sz="half" idx="2"/>
          </p:nvPr>
        </p:nvSpPr>
        <p:spPr>
          <a:xfrm>
            <a:off x="5322912" y="1600200"/>
            <a:ext cx="4038600" cy="4525963"/>
          </a:xfrm>
        </p:spPr>
        <p:txBody>
          <a:bodyPr/>
          <a:lstStyle/>
          <a:p>
            <a:r>
              <a:rPr lang="en-US" dirty="0" err="1">
                <a:solidFill>
                  <a:schemeClr val="bg1">
                    <a:lumMod val="75000"/>
                  </a:schemeClr>
                </a:solidFill>
              </a:rPr>
              <a:t>Hypochlorinators</a:t>
            </a:r>
            <a:br>
              <a:rPr lang="en-US" dirty="0">
                <a:solidFill>
                  <a:schemeClr val="bg1">
                    <a:lumMod val="75000"/>
                  </a:schemeClr>
                </a:solidFill>
              </a:rPr>
            </a:br>
            <a:r>
              <a:rPr lang="en-US" dirty="0">
                <a:solidFill>
                  <a:schemeClr val="bg1">
                    <a:lumMod val="75000"/>
                  </a:schemeClr>
                </a:solidFill>
              </a:rPr>
              <a:t>in Honduras</a:t>
            </a:r>
          </a:p>
          <a:p>
            <a:r>
              <a:rPr lang="en-US" dirty="0" err="1">
                <a:solidFill>
                  <a:schemeClr val="bg1">
                    <a:lumMod val="75000"/>
                  </a:schemeClr>
                </a:solidFill>
              </a:rPr>
              <a:t>AguaClara</a:t>
            </a:r>
            <a:r>
              <a:rPr lang="en-US" dirty="0">
                <a:solidFill>
                  <a:schemeClr val="bg1">
                    <a:lumMod val="75000"/>
                  </a:schemeClr>
                </a:solidFill>
              </a:rPr>
              <a:t> “Almost Linear” </a:t>
            </a:r>
            <a:br>
              <a:rPr lang="en-US" dirty="0">
                <a:solidFill>
                  <a:schemeClr val="bg1">
                    <a:lumMod val="75000"/>
                  </a:schemeClr>
                </a:solidFill>
              </a:rPr>
            </a:br>
            <a:r>
              <a:rPr lang="en-US" dirty="0">
                <a:solidFill>
                  <a:schemeClr val="bg1">
                    <a:lumMod val="75000"/>
                  </a:schemeClr>
                </a:solidFill>
              </a:rPr>
              <a:t>Flow Controller</a:t>
            </a:r>
          </a:p>
          <a:p>
            <a:r>
              <a:rPr lang="en-US" dirty="0">
                <a:solidFill>
                  <a:schemeClr val="bg1">
                    <a:lumMod val="75000"/>
                  </a:schemeClr>
                </a:solidFill>
              </a:rPr>
              <a:t>AguaClara Linear </a:t>
            </a:r>
            <a:br>
              <a:rPr lang="en-US" dirty="0">
                <a:solidFill>
                  <a:schemeClr val="bg1">
                    <a:lumMod val="75000"/>
                  </a:schemeClr>
                </a:solidFill>
              </a:rPr>
            </a:br>
            <a:r>
              <a:rPr lang="en-US" dirty="0">
                <a:solidFill>
                  <a:schemeClr val="bg1">
                    <a:lumMod val="75000"/>
                  </a:schemeClr>
                </a:solidFill>
              </a:rPr>
              <a:t>Flow Orifice Meter</a:t>
            </a:r>
          </a:p>
          <a:p>
            <a:r>
              <a:rPr lang="en-US" dirty="0">
                <a:solidFill>
                  <a:schemeClr val="bg1">
                    <a:lumMod val="75000"/>
                  </a:schemeClr>
                </a:solidFill>
              </a:rPr>
              <a:t>AguaClara Linear Chemical</a:t>
            </a:r>
            <a:br>
              <a:rPr lang="en-US" dirty="0">
                <a:solidFill>
                  <a:schemeClr val="bg1">
                    <a:lumMod val="75000"/>
                  </a:schemeClr>
                </a:solidFill>
              </a:rPr>
            </a:br>
            <a:r>
              <a:rPr lang="en-US" dirty="0">
                <a:solidFill>
                  <a:schemeClr val="bg1">
                    <a:lumMod val="75000"/>
                  </a:schemeClr>
                </a:solidFill>
              </a:rPr>
              <a:t>Dose Controller</a:t>
            </a:r>
          </a:p>
          <a:p>
            <a:endParaRPr lang="en-US" dirty="0">
              <a:solidFill>
                <a:schemeClr val="bg1">
                  <a:lumMod val="75000"/>
                </a:schemeClr>
              </a:solidFill>
            </a:endParaRPr>
          </a:p>
          <a:p>
            <a:endParaRPr lang="en-US" dirty="0">
              <a:solidFill>
                <a:schemeClr val="bg1">
                  <a:lumMod val="75000"/>
                </a:schemeClr>
              </a:solidFill>
            </a:endParaRPr>
          </a:p>
        </p:txBody>
      </p:sp>
      <p:pic>
        <p:nvPicPr>
          <p:cNvPr id="36"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2F8CED83-6375-4DD9-9146-7BD17BE2946A}"/>
              </a:ext>
            </a:extLst>
          </p:cNvPr>
          <p:cNvPicPr>
            <a:picLocks noChangeAspect="1" noChangeArrowheads="1"/>
          </p:cNvPicPr>
          <p:nvPr/>
        </p:nvPicPr>
        <p:blipFill>
          <a:blip r:embed="rId5" cstate="print"/>
          <a:srcRect/>
          <a:stretch>
            <a:fillRect/>
          </a:stretch>
        </p:blipFill>
        <p:spPr bwMode="auto">
          <a:xfrm>
            <a:off x="225194" y="3119269"/>
            <a:ext cx="513515" cy="385137"/>
          </a:xfrm>
          <a:prstGeom prst="rect">
            <a:avLst/>
          </a:prstGeom>
          <a:noFill/>
        </p:spPr>
      </p:pic>
      <p:pic>
        <p:nvPicPr>
          <p:cNvPr id="37" name="Picture 1">
            <a:hlinkClick r:id="rId6" action="ppaction://hlinksldjump"/>
            <a:extLst>
              <a:ext uri="{FF2B5EF4-FFF2-40B4-BE49-F238E27FC236}">
                <a16:creationId xmlns:a16="http://schemas.microsoft.com/office/drawing/2014/main" id="{1E2B4189-F8C7-478E-865E-DA023B526ADF}"/>
              </a:ext>
            </a:extLst>
          </p:cNvPr>
          <p:cNvPicPr>
            <a:picLocks noChangeAspect="1" noChangeArrowheads="1"/>
          </p:cNvPicPr>
          <p:nvPr/>
        </p:nvPicPr>
        <p:blipFill>
          <a:blip r:embed="rId7" cstate="print"/>
          <a:srcRect/>
          <a:stretch>
            <a:fillRect/>
          </a:stretch>
        </p:blipFill>
        <p:spPr bwMode="auto">
          <a:xfrm>
            <a:off x="379456" y="5070439"/>
            <a:ext cx="359254" cy="278674"/>
          </a:xfrm>
          <a:prstGeom prst="rect">
            <a:avLst/>
          </a:prstGeom>
          <a:noFill/>
          <a:ln w="9525">
            <a:noFill/>
            <a:miter lim="800000"/>
            <a:headEnd/>
            <a:tailEnd/>
          </a:ln>
          <a:effectLst/>
        </p:spPr>
      </p:pic>
      <p:pic>
        <p:nvPicPr>
          <p:cNvPr id="38" name="Picture 4">
            <a:hlinkClick r:id="rId8" action="ppaction://hlinksldjump"/>
            <a:extLst>
              <a:ext uri="{FF2B5EF4-FFF2-40B4-BE49-F238E27FC236}">
                <a16:creationId xmlns:a16="http://schemas.microsoft.com/office/drawing/2014/main" id="{FAAA1308-3833-4A63-B382-9C149AE43208}"/>
              </a:ext>
            </a:extLst>
          </p:cNvPr>
          <p:cNvPicPr>
            <a:picLocks noChangeAspect="1" noChangeArrowheads="1"/>
          </p:cNvPicPr>
          <p:nvPr/>
        </p:nvPicPr>
        <p:blipFill>
          <a:blip r:embed="rId9" cstate="print"/>
          <a:srcRect/>
          <a:stretch>
            <a:fillRect/>
          </a:stretch>
        </p:blipFill>
        <p:spPr bwMode="auto">
          <a:xfrm>
            <a:off x="516985" y="5417771"/>
            <a:ext cx="166407" cy="374661"/>
          </a:xfrm>
          <a:prstGeom prst="rect">
            <a:avLst/>
          </a:prstGeom>
          <a:noFill/>
          <a:ln w="9525">
            <a:noFill/>
            <a:miter lim="800000"/>
            <a:headEnd/>
            <a:tailEnd/>
          </a:ln>
          <a:effectLst/>
        </p:spPr>
      </p:pic>
      <p:pic>
        <p:nvPicPr>
          <p:cNvPr id="39" name="Picture 5">
            <a:hlinkClick r:id="rId10" action="ppaction://hlinksldjump"/>
            <a:extLst>
              <a:ext uri="{FF2B5EF4-FFF2-40B4-BE49-F238E27FC236}">
                <a16:creationId xmlns:a16="http://schemas.microsoft.com/office/drawing/2014/main" id="{D2F976B3-69C6-4E19-A163-199EA5282791}"/>
              </a:ext>
            </a:extLst>
          </p:cNvPr>
          <p:cNvPicPr>
            <a:picLocks noChangeAspect="1" noChangeArrowheads="1"/>
          </p:cNvPicPr>
          <p:nvPr/>
        </p:nvPicPr>
        <p:blipFill>
          <a:blip r:embed="rId11" cstate="print"/>
          <a:srcRect/>
          <a:stretch>
            <a:fillRect/>
          </a:stretch>
        </p:blipFill>
        <p:spPr bwMode="auto">
          <a:xfrm flipH="1">
            <a:off x="347650" y="4575051"/>
            <a:ext cx="505075" cy="337751"/>
          </a:xfrm>
          <a:prstGeom prst="rect">
            <a:avLst/>
          </a:prstGeom>
          <a:noFill/>
          <a:ln w="9525">
            <a:noFill/>
            <a:miter lim="800000"/>
            <a:headEnd/>
            <a:tailEnd/>
          </a:ln>
          <a:effectLst/>
        </p:spPr>
      </p:pic>
      <p:pic>
        <p:nvPicPr>
          <p:cNvPr id="40" name="Picture 8">
            <a:hlinkClick r:id="rId12" action="ppaction://hlinksldjump"/>
            <a:extLst>
              <a:ext uri="{FF2B5EF4-FFF2-40B4-BE49-F238E27FC236}">
                <a16:creationId xmlns:a16="http://schemas.microsoft.com/office/drawing/2014/main" id="{7233996A-FD2C-4951-A9AE-9308C7D7C0BB}"/>
              </a:ext>
            </a:extLst>
          </p:cNvPr>
          <p:cNvPicPr>
            <a:picLocks noChangeAspect="1" noChangeArrowheads="1"/>
          </p:cNvPicPr>
          <p:nvPr/>
        </p:nvPicPr>
        <p:blipFill>
          <a:blip r:embed="rId13" cstate="print"/>
          <a:srcRect/>
          <a:stretch>
            <a:fillRect/>
          </a:stretch>
        </p:blipFill>
        <p:spPr bwMode="auto">
          <a:xfrm>
            <a:off x="476340" y="5859416"/>
            <a:ext cx="262370" cy="319882"/>
          </a:xfrm>
          <a:prstGeom prst="rect">
            <a:avLst/>
          </a:prstGeom>
          <a:noFill/>
          <a:ln w="9525">
            <a:noFill/>
            <a:miter lim="800000"/>
            <a:headEnd/>
            <a:tailEnd/>
          </a:ln>
          <a:effectLst/>
        </p:spPr>
      </p:pic>
      <p:pic>
        <p:nvPicPr>
          <p:cNvPr id="44" name="Picture 43">
            <a:hlinkClick r:id="rId14" action="ppaction://hlinksldjump"/>
            <a:extLst>
              <a:ext uri="{FF2B5EF4-FFF2-40B4-BE49-F238E27FC236}">
                <a16:creationId xmlns:a16="http://schemas.microsoft.com/office/drawing/2014/main" id="{C82601A8-6365-4F03-8AF4-56A2831727F0}"/>
              </a:ext>
            </a:extLst>
          </p:cNvPr>
          <p:cNvPicPr>
            <a:picLocks noChangeAspect="1"/>
          </p:cNvPicPr>
          <p:nvPr/>
        </p:nvPicPr>
        <p:blipFill>
          <a:blip r:embed="rId15"/>
          <a:stretch>
            <a:fillRect/>
          </a:stretch>
        </p:blipFill>
        <p:spPr>
          <a:xfrm>
            <a:off x="87217" y="1716504"/>
            <a:ext cx="651493" cy="209789"/>
          </a:xfrm>
          <a:prstGeom prst="rect">
            <a:avLst/>
          </a:prstGeom>
        </p:spPr>
      </p:pic>
      <p:pic>
        <p:nvPicPr>
          <p:cNvPr id="45" name="Picture 44">
            <a:hlinkClick r:id="rId14" action="ppaction://hlinksldjump"/>
            <a:extLst>
              <a:ext uri="{FF2B5EF4-FFF2-40B4-BE49-F238E27FC236}">
                <a16:creationId xmlns:a16="http://schemas.microsoft.com/office/drawing/2014/main" id="{7E66FE65-E9E0-471D-8DFC-4812AB8EF38E}"/>
              </a:ext>
            </a:extLst>
          </p:cNvPr>
          <p:cNvPicPr>
            <a:picLocks noChangeAspect="1"/>
          </p:cNvPicPr>
          <p:nvPr>
            <p:custDataLst>
              <p:tags r:id="rId1"/>
            </p:custDataLst>
          </p:nvPr>
        </p:nvPicPr>
        <p:blipFill>
          <a:blip r:embed="rId16" cstate="print">
            <a:extLst>
              <a:ext uri="{28A0092B-C50C-407E-A947-70E740481C1C}">
                <a14:useLocalDpi xmlns:a14="http://schemas.microsoft.com/office/drawing/2010/main" val="0"/>
              </a:ext>
            </a:extLst>
          </a:blip>
          <a:stretch>
            <a:fillRect/>
          </a:stretch>
        </p:blipFill>
        <p:spPr>
          <a:xfrm>
            <a:off x="135566" y="2151362"/>
            <a:ext cx="558466" cy="359460"/>
          </a:xfrm>
          <a:prstGeom prst="rect">
            <a:avLst/>
          </a:prstGeom>
        </p:spPr>
      </p:pic>
      <p:pic>
        <p:nvPicPr>
          <p:cNvPr id="46" name="Picture 2" descr="Image result for head">
            <a:hlinkClick r:id="rId17" action="ppaction://hlinksldjump"/>
            <a:extLst>
              <a:ext uri="{FF2B5EF4-FFF2-40B4-BE49-F238E27FC236}">
                <a16:creationId xmlns:a16="http://schemas.microsoft.com/office/drawing/2014/main" id="{54A9A67E-A11B-4999-B13A-88B6EDB7B1B1}"/>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36098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47">
            <a:hlinkClick r:id="rId19" action="ppaction://hlinksldjump"/>
            <a:extLst>
              <a:ext uri="{FF2B5EF4-FFF2-40B4-BE49-F238E27FC236}">
                <a16:creationId xmlns:a16="http://schemas.microsoft.com/office/drawing/2014/main" id="{9F13F584-50A3-4961-A588-18C33374B6AB}"/>
              </a:ext>
            </a:extLst>
          </p:cNvPr>
          <p:cNvPicPr>
            <a:picLocks noChangeAspect="1"/>
          </p:cNvPicPr>
          <p:nvPr/>
        </p:nvPicPr>
        <p:blipFill>
          <a:blip r:embed="rId20"/>
          <a:stretch>
            <a:fillRect/>
          </a:stretch>
        </p:blipFill>
        <p:spPr>
          <a:xfrm>
            <a:off x="147618" y="3733004"/>
            <a:ext cx="636127" cy="111435"/>
          </a:xfrm>
          <a:prstGeom prst="rect">
            <a:avLst/>
          </a:prstGeom>
        </p:spPr>
      </p:pic>
      <p:sp>
        <p:nvSpPr>
          <p:cNvPr id="19" name="TextBox 18">
            <a:extLst>
              <a:ext uri="{FF2B5EF4-FFF2-40B4-BE49-F238E27FC236}">
                <a16:creationId xmlns:a16="http://schemas.microsoft.com/office/drawing/2014/main" id="{F04DBF5C-E8C4-46D3-A5D5-67736081A723}"/>
              </a:ext>
            </a:extLst>
          </p:cNvPr>
          <p:cNvSpPr txBox="1"/>
          <p:nvPr/>
        </p:nvSpPr>
        <p:spPr>
          <a:xfrm>
            <a:off x="4395392" y="6499240"/>
            <a:ext cx="4966120" cy="400110"/>
          </a:xfrm>
          <a:prstGeom prst="rect">
            <a:avLst/>
          </a:prstGeom>
          <a:noFill/>
        </p:spPr>
        <p:txBody>
          <a:bodyPr wrap="square" rtlCol="0">
            <a:spAutoFit/>
          </a:bodyPr>
          <a:lstStyle/>
          <a:p>
            <a:r>
              <a:rPr lang="en-US" sz="2000" dirty="0">
                <a:solidFill>
                  <a:schemeClr val="bg1">
                    <a:lumMod val="75000"/>
                  </a:schemeClr>
                </a:solidFill>
              </a:rPr>
              <a:t>Ctrl + click the pictures to go to each section!</a:t>
            </a:r>
          </a:p>
        </p:txBody>
      </p:sp>
      <p:pic>
        <p:nvPicPr>
          <p:cNvPr id="22" name="Picture 21">
            <a:hlinkClick r:id="rId21" action="ppaction://hlinksldjump"/>
            <a:extLst>
              <a:ext uri="{FF2B5EF4-FFF2-40B4-BE49-F238E27FC236}">
                <a16:creationId xmlns:a16="http://schemas.microsoft.com/office/drawing/2014/main" id="{5F52226B-3461-4A91-AE3D-F187C378E313}"/>
              </a:ext>
            </a:extLst>
          </p:cNvPr>
          <p:cNvPicPr>
            <a:picLocks noChangeAspect="1"/>
          </p:cNvPicPr>
          <p:nvPr/>
        </p:nvPicPr>
        <p:blipFill>
          <a:blip r:embed="rId22"/>
          <a:stretch>
            <a:fillRect/>
          </a:stretch>
        </p:blipFill>
        <p:spPr>
          <a:xfrm>
            <a:off x="4875321" y="1600147"/>
            <a:ext cx="611316" cy="374973"/>
          </a:xfrm>
          <a:prstGeom prst="rect">
            <a:avLst/>
          </a:prstGeom>
        </p:spPr>
      </p:pic>
      <p:pic>
        <p:nvPicPr>
          <p:cNvPr id="23" name="Picture 9">
            <a:hlinkClick r:id="rId23" action="ppaction://hlinksldjump"/>
            <a:extLst>
              <a:ext uri="{FF2B5EF4-FFF2-40B4-BE49-F238E27FC236}">
                <a16:creationId xmlns:a16="http://schemas.microsoft.com/office/drawing/2014/main" id="{7A34DA15-5F80-4190-A1AD-8BFFC0664353}"/>
              </a:ext>
            </a:extLst>
          </p:cNvPr>
          <p:cNvPicPr>
            <a:picLocks noChangeAspect="1" noChangeArrowheads="1"/>
          </p:cNvPicPr>
          <p:nvPr/>
        </p:nvPicPr>
        <p:blipFill>
          <a:blip r:embed="rId24" cstate="print"/>
          <a:srcRect/>
          <a:stretch>
            <a:fillRect/>
          </a:stretch>
        </p:blipFill>
        <p:spPr bwMode="auto">
          <a:xfrm>
            <a:off x="4875321" y="2541235"/>
            <a:ext cx="615063" cy="613345"/>
          </a:xfrm>
          <a:prstGeom prst="rect">
            <a:avLst/>
          </a:prstGeom>
          <a:noFill/>
          <a:ln w="9525">
            <a:noFill/>
            <a:miter lim="800000"/>
            <a:headEnd/>
            <a:tailEnd/>
          </a:ln>
          <a:effectLst/>
        </p:spPr>
      </p:pic>
      <p:pic>
        <p:nvPicPr>
          <p:cNvPr id="24" name="Picture 3">
            <a:hlinkClick r:id="rId25" action="ppaction://hlinksldjump"/>
            <a:extLst>
              <a:ext uri="{FF2B5EF4-FFF2-40B4-BE49-F238E27FC236}">
                <a16:creationId xmlns:a16="http://schemas.microsoft.com/office/drawing/2014/main" id="{B35209AA-5CE9-47CC-8569-6F9894CCE226}"/>
              </a:ext>
            </a:extLst>
          </p:cNvPr>
          <p:cNvPicPr>
            <a:picLocks noChangeAspect="1" noChangeArrowheads="1"/>
          </p:cNvPicPr>
          <p:nvPr/>
        </p:nvPicPr>
        <p:blipFill>
          <a:blip r:embed="rId26" cstate="print">
            <a:clrChange>
              <a:clrFrom>
                <a:srgbClr val="212830"/>
              </a:clrFrom>
              <a:clrTo>
                <a:srgbClr val="212830">
                  <a:alpha val="0"/>
                </a:srgbClr>
              </a:clrTo>
            </a:clrChange>
          </a:blip>
          <a:srcRect l="75678" t="37135" r="16407" b="34610"/>
          <a:stretch>
            <a:fillRect/>
          </a:stretch>
        </p:blipFill>
        <p:spPr bwMode="auto">
          <a:xfrm>
            <a:off x="4986394" y="3776837"/>
            <a:ext cx="503989" cy="613345"/>
          </a:xfrm>
          <a:prstGeom prst="rect">
            <a:avLst/>
          </a:prstGeom>
          <a:noFill/>
          <a:ln w="9525">
            <a:noFill/>
            <a:miter lim="800000"/>
            <a:headEnd/>
            <a:tailEnd/>
          </a:ln>
        </p:spPr>
      </p:pic>
      <p:pic>
        <p:nvPicPr>
          <p:cNvPr id="25" name="Picture 3">
            <a:hlinkClick r:id="rId27" action="ppaction://hlinksldjump"/>
            <a:extLst>
              <a:ext uri="{FF2B5EF4-FFF2-40B4-BE49-F238E27FC236}">
                <a16:creationId xmlns:a16="http://schemas.microsoft.com/office/drawing/2014/main" id="{BFCB7A2E-BB11-461C-8D2E-38D0724811EA}"/>
              </a:ext>
            </a:extLst>
          </p:cNvPr>
          <p:cNvPicPr>
            <a:picLocks noChangeAspect="1" noChangeArrowheads="1"/>
          </p:cNvPicPr>
          <p:nvPr/>
        </p:nvPicPr>
        <p:blipFill>
          <a:blip r:embed="rId28" cstate="print"/>
          <a:srcRect/>
          <a:stretch>
            <a:fillRect/>
          </a:stretch>
        </p:blipFill>
        <p:spPr bwMode="auto">
          <a:xfrm>
            <a:off x="4807243" y="4741829"/>
            <a:ext cx="694767" cy="620511"/>
          </a:xfrm>
          <a:prstGeom prst="rect">
            <a:avLst/>
          </a:prstGeom>
          <a:noFill/>
          <a:ln w="9525">
            <a:noFill/>
            <a:miter lim="800000"/>
            <a:headEnd/>
            <a:tailEnd/>
          </a:ln>
          <a:effectLst/>
        </p:spPr>
      </p:pic>
    </p:spTree>
    <p:extLst>
      <p:ext uri="{BB962C8B-B14F-4D97-AF65-F5344CB8AC3E}">
        <p14:creationId xmlns:p14="http://schemas.microsoft.com/office/powerpoint/2010/main" val="1392870664"/>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5" name="Picture 2486">
            <a:extLst>
              <a:ext uri="{FF2B5EF4-FFF2-40B4-BE49-F238E27FC236}">
                <a16:creationId xmlns:a16="http://schemas.microsoft.com/office/drawing/2014/main" id="{F8A81361-49C5-4ADF-9018-239C24034D4A}"/>
              </a:ext>
            </a:extLst>
          </p:cNvPr>
          <p:cNvPicPr>
            <a:picLocks noChangeAspect="1" noChangeArrowheads="1"/>
          </p:cNvPicPr>
          <p:nvPr/>
        </p:nvPicPr>
        <p:blipFill>
          <a:blip r:embed="rId2" cstate="print"/>
          <a:srcRect/>
          <a:stretch>
            <a:fillRect/>
          </a:stretch>
        </p:blipFill>
        <p:spPr bwMode="auto">
          <a:xfrm>
            <a:off x="1533440" y="0"/>
            <a:ext cx="9159766" cy="6869825"/>
          </a:xfrm>
          <a:prstGeom prst="rect">
            <a:avLst/>
          </a:prstGeom>
          <a:noFill/>
        </p:spPr>
      </p:pic>
    </p:spTree>
    <p:extLst>
      <p:ext uri="{BB962C8B-B14F-4D97-AF65-F5344CB8AC3E}">
        <p14:creationId xmlns:p14="http://schemas.microsoft.com/office/powerpoint/2010/main" val="9453763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5.55112E-17 0 L -1.00221 0 " pathEditMode="relative" rAng="0" ptsTypes="AA">
                                      <p:cBhvr>
                                        <p:cTn id="6" dur="500" fill="hold"/>
                                        <p:tgtEl>
                                          <p:spTgt spid="5"/>
                                        </p:tgtEl>
                                        <p:attrNameLst>
                                          <p:attrName>ppt_x</p:attrName>
                                          <p:attrName>ppt_y</p:attrName>
                                        </p:attrNameLst>
                                      </p:cBhvr>
                                      <p:rCtr x="-50104" y="0"/>
                                    </p:animMotion>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ChangeArrowheads="1"/>
          </p:cNvSpPr>
          <p:nvPr>
            <p:ph type="title"/>
          </p:nvPr>
        </p:nvSpPr>
        <p:spPr/>
        <p:txBody>
          <a:bodyPr/>
          <a:lstStyle/>
          <a:p>
            <a:r>
              <a:rPr lang="en-US" dirty="0"/>
              <a:t>The Challenge of Chemical Metering (</a:t>
            </a:r>
            <a:r>
              <a:rPr lang="en-US" dirty="0" err="1"/>
              <a:t>Hypochlorinator</a:t>
            </a:r>
            <a:r>
              <a:rPr lang="en-US" dirty="0"/>
              <a:t>)</a:t>
            </a:r>
          </a:p>
        </p:txBody>
      </p:sp>
      <p:sp>
        <p:nvSpPr>
          <p:cNvPr id="105820" name="Text Box 2396"/>
          <p:cNvSpPr txBox="1">
            <a:spLocks noChangeArrowheads="1"/>
          </p:cNvSpPr>
          <p:nvPr/>
        </p:nvSpPr>
        <p:spPr bwMode="auto">
          <a:xfrm>
            <a:off x="100584" y="1732598"/>
            <a:ext cx="3451225" cy="1938992"/>
          </a:xfrm>
          <a:prstGeom prst="rect">
            <a:avLst/>
          </a:prstGeom>
          <a:noFill/>
          <a:ln w="12700">
            <a:noFill/>
            <a:miter lim="800000"/>
            <a:headEnd type="none" w="lg" len="med"/>
            <a:tailEnd type="none" w="lg" len="med"/>
          </a:ln>
          <a:effectLst/>
        </p:spPr>
        <p:txBody>
          <a:bodyPr>
            <a:spAutoFit/>
          </a:bodyPr>
          <a:lstStyle/>
          <a:p>
            <a:r>
              <a:rPr lang="en-US" sz="2400" dirty="0">
                <a:solidFill>
                  <a:srgbClr val="C00000"/>
                </a:solidFill>
                <a:latin typeface="+mj-lt"/>
              </a:rPr>
              <a:t>What is the simplest representation that captures the fluid mechanics of this system?</a:t>
            </a:r>
          </a:p>
        </p:txBody>
      </p:sp>
      <p:sp>
        <p:nvSpPr>
          <p:cNvPr id="105824" name="Rectangle 2400" descr="Granite"/>
          <p:cNvSpPr>
            <a:spLocks noChangeArrowheads="1"/>
          </p:cNvSpPr>
          <p:nvPr/>
        </p:nvSpPr>
        <p:spPr bwMode="auto">
          <a:xfrm>
            <a:off x="7340600" y="2706688"/>
            <a:ext cx="279400" cy="2197100"/>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105825" name="Rectangle 2401" descr="Granite"/>
          <p:cNvSpPr>
            <a:spLocks noChangeArrowheads="1"/>
          </p:cNvSpPr>
          <p:nvPr/>
        </p:nvSpPr>
        <p:spPr bwMode="auto">
          <a:xfrm>
            <a:off x="5394325" y="2706688"/>
            <a:ext cx="279400" cy="2197100"/>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105827" name="Freeform 2403" descr="Granite"/>
          <p:cNvSpPr>
            <a:spLocks/>
          </p:cNvSpPr>
          <p:nvPr/>
        </p:nvSpPr>
        <p:spPr bwMode="auto">
          <a:xfrm>
            <a:off x="1509713" y="4786313"/>
            <a:ext cx="1254125" cy="501650"/>
          </a:xfrm>
          <a:custGeom>
            <a:avLst/>
            <a:gdLst/>
            <a:ahLst/>
            <a:cxnLst>
              <a:cxn ang="0">
                <a:pos x="9" y="74"/>
              </a:cxn>
              <a:cxn ang="0">
                <a:pos x="669" y="74"/>
              </a:cxn>
              <a:cxn ang="0">
                <a:pos x="669" y="0"/>
              </a:cxn>
              <a:cxn ang="0">
                <a:pos x="790" y="0"/>
              </a:cxn>
              <a:cxn ang="0">
                <a:pos x="790" y="316"/>
              </a:cxn>
              <a:cxn ang="0">
                <a:pos x="0" y="316"/>
              </a:cxn>
            </a:cxnLst>
            <a:rect l="0" t="0" r="r" b="b"/>
            <a:pathLst>
              <a:path w="790" h="316">
                <a:moveTo>
                  <a:pt x="9" y="74"/>
                </a:moveTo>
                <a:lnTo>
                  <a:pt x="669" y="74"/>
                </a:lnTo>
                <a:lnTo>
                  <a:pt x="669" y="0"/>
                </a:lnTo>
                <a:lnTo>
                  <a:pt x="790" y="0"/>
                </a:lnTo>
                <a:lnTo>
                  <a:pt x="790" y="316"/>
                </a:lnTo>
                <a:lnTo>
                  <a:pt x="0" y="316"/>
                </a:lnTo>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05828" name="Freeform 2404" descr="Granite"/>
          <p:cNvSpPr>
            <a:spLocks/>
          </p:cNvSpPr>
          <p:nvPr/>
        </p:nvSpPr>
        <p:spPr bwMode="auto">
          <a:xfrm>
            <a:off x="4106863" y="4786313"/>
            <a:ext cx="3990975" cy="501650"/>
          </a:xfrm>
          <a:custGeom>
            <a:avLst/>
            <a:gdLst/>
            <a:ahLst/>
            <a:cxnLst>
              <a:cxn ang="0">
                <a:pos x="2514" y="314"/>
              </a:cxn>
              <a:cxn ang="0">
                <a:pos x="2514" y="72"/>
              </a:cxn>
              <a:cxn ang="0">
                <a:pos x="121" y="74"/>
              </a:cxn>
              <a:cxn ang="0">
                <a:pos x="121" y="0"/>
              </a:cxn>
              <a:cxn ang="0">
                <a:pos x="0" y="0"/>
              </a:cxn>
              <a:cxn ang="0">
                <a:pos x="0" y="316"/>
              </a:cxn>
              <a:cxn ang="0">
                <a:pos x="2514" y="314"/>
              </a:cxn>
            </a:cxnLst>
            <a:rect l="0" t="0" r="r" b="b"/>
            <a:pathLst>
              <a:path w="2514" h="316">
                <a:moveTo>
                  <a:pt x="2514" y="314"/>
                </a:moveTo>
                <a:lnTo>
                  <a:pt x="2514" y="72"/>
                </a:lnTo>
                <a:lnTo>
                  <a:pt x="121" y="74"/>
                </a:lnTo>
                <a:lnTo>
                  <a:pt x="121" y="0"/>
                </a:lnTo>
                <a:lnTo>
                  <a:pt x="0" y="0"/>
                </a:lnTo>
                <a:lnTo>
                  <a:pt x="0" y="316"/>
                </a:lnTo>
                <a:lnTo>
                  <a:pt x="2514" y="314"/>
                </a:lnTo>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105829" name="Group 2405"/>
          <p:cNvGrpSpPr>
            <a:grpSpLocks/>
          </p:cNvGrpSpPr>
          <p:nvPr/>
        </p:nvGrpSpPr>
        <p:grpSpPr bwMode="auto">
          <a:xfrm>
            <a:off x="2393950" y="4494213"/>
            <a:ext cx="2082800" cy="382587"/>
            <a:chOff x="932" y="2975"/>
            <a:chExt cx="1312" cy="241"/>
          </a:xfrm>
        </p:grpSpPr>
        <p:sp>
          <p:nvSpPr>
            <p:cNvPr id="105830" name="AutoShape 2406"/>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105831" name="Freeform 2407" descr="Granite"/>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105832" name="Line 2408"/>
          <p:cNvSpPr>
            <a:spLocks noChangeShapeType="1"/>
          </p:cNvSpPr>
          <p:nvPr/>
        </p:nvSpPr>
        <p:spPr bwMode="auto">
          <a:xfrm>
            <a:off x="5676900" y="3067050"/>
            <a:ext cx="168275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34" name="Freeform 2410"/>
          <p:cNvSpPr>
            <a:spLocks/>
          </p:cNvSpPr>
          <p:nvPr/>
        </p:nvSpPr>
        <p:spPr bwMode="auto">
          <a:xfrm>
            <a:off x="3543300" y="4724400"/>
            <a:ext cx="2413000" cy="781050"/>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05835" name="Freeform 2411"/>
          <p:cNvSpPr>
            <a:spLocks/>
          </p:cNvSpPr>
          <p:nvPr/>
        </p:nvSpPr>
        <p:spPr bwMode="auto">
          <a:xfrm>
            <a:off x="3536950" y="4711700"/>
            <a:ext cx="2489200" cy="869950"/>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105836" name="Rectangle 2412" descr="Granite"/>
          <p:cNvSpPr>
            <a:spLocks noChangeArrowheads="1"/>
          </p:cNvSpPr>
          <p:nvPr/>
        </p:nvSpPr>
        <p:spPr bwMode="auto">
          <a:xfrm>
            <a:off x="7404100" y="5291138"/>
            <a:ext cx="406400" cy="1155700"/>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grpSp>
        <p:nvGrpSpPr>
          <p:cNvPr id="105837" name="Group 2413"/>
          <p:cNvGrpSpPr>
            <a:grpSpLocks/>
          </p:cNvGrpSpPr>
          <p:nvPr/>
        </p:nvGrpSpPr>
        <p:grpSpPr bwMode="auto">
          <a:xfrm>
            <a:off x="3962400" y="5746750"/>
            <a:ext cx="4521200" cy="889000"/>
            <a:chOff x="1920" y="3764"/>
            <a:chExt cx="2848" cy="560"/>
          </a:xfrm>
        </p:grpSpPr>
        <p:sp>
          <p:nvSpPr>
            <p:cNvPr id="105838" name="Line 2414"/>
            <p:cNvSpPr>
              <a:spLocks noChangeShapeType="1"/>
            </p:cNvSpPr>
            <p:nvPr/>
          </p:nvSpPr>
          <p:spPr bwMode="auto">
            <a:xfrm flipH="1">
              <a:off x="1920" y="376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39" name="Line 2415"/>
            <p:cNvSpPr>
              <a:spLocks noChangeShapeType="1"/>
            </p:cNvSpPr>
            <p:nvPr/>
          </p:nvSpPr>
          <p:spPr bwMode="auto">
            <a:xfrm flipH="1">
              <a:off x="1920" y="392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nvGrpSpPr>
            <p:cNvPr id="105840" name="Group 2416"/>
            <p:cNvGrpSpPr>
              <a:grpSpLocks/>
            </p:cNvGrpSpPr>
            <p:nvPr/>
          </p:nvGrpSpPr>
          <p:grpSpPr bwMode="auto">
            <a:xfrm>
              <a:off x="4380" y="3764"/>
              <a:ext cx="388" cy="388"/>
              <a:chOff x="4380" y="3764"/>
              <a:chExt cx="388" cy="388"/>
            </a:xfrm>
          </p:grpSpPr>
          <p:sp>
            <p:nvSpPr>
              <p:cNvPr id="105841" name="Arc 2417"/>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05842" name="Arc 2418"/>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105843" name="Line 2419"/>
            <p:cNvSpPr>
              <a:spLocks noChangeShapeType="1"/>
            </p:cNvSpPr>
            <p:nvPr/>
          </p:nvSpPr>
          <p:spPr bwMode="auto">
            <a:xfrm>
              <a:off x="4608" y="4140"/>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44" name="Line 2420"/>
            <p:cNvSpPr>
              <a:spLocks noChangeShapeType="1"/>
            </p:cNvSpPr>
            <p:nvPr/>
          </p:nvSpPr>
          <p:spPr bwMode="auto">
            <a:xfrm>
              <a:off x="4768" y="4144"/>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105845" name="Group 2421"/>
          <p:cNvGrpSpPr>
            <a:grpSpLocks/>
          </p:cNvGrpSpPr>
          <p:nvPr/>
        </p:nvGrpSpPr>
        <p:grpSpPr bwMode="auto">
          <a:xfrm flipH="1">
            <a:off x="3346450" y="5499100"/>
            <a:ext cx="196850" cy="196850"/>
            <a:chOff x="4380" y="3764"/>
            <a:chExt cx="388" cy="388"/>
          </a:xfrm>
        </p:grpSpPr>
        <p:sp>
          <p:nvSpPr>
            <p:cNvPr id="105846" name="Arc 2422"/>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05847" name="Arc 2423"/>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105848" name="Oval 2424"/>
          <p:cNvSpPr>
            <a:spLocks noChangeArrowheads="1"/>
          </p:cNvSpPr>
          <p:nvPr/>
        </p:nvSpPr>
        <p:spPr bwMode="auto">
          <a:xfrm>
            <a:off x="3362325" y="5753100"/>
            <a:ext cx="46038" cy="46038"/>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05849" name="Oval 2425"/>
          <p:cNvSpPr>
            <a:spLocks noChangeArrowheads="1"/>
          </p:cNvSpPr>
          <p:nvPr/>
        </p:nvSpPr>
        <p:spPr bwMode="auto">
          <a:xfrm>
            <a:off x="3367088" y="5938838"/>
            <a:ext cx="46037" cy="46037"/>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05850" name="Oval 2426"/>
          <p:cNvSpPr>
            <a:spLocks noChangeArrowheads="1"/>
          </p:cNvSpPr>
          <p:nvPr/>
        </p:nvSpPr>
        <p:spPr bwMode="auto">
          <a:xfrm>
            <a:off x="3371850" y="6215063"/>
            <a:ext cx="46038" cy="46037"/>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05851" name="Oval 2427"/>
          <p:cNvSpPr>
            <a:spLocks noChangeArrowheads="1"/>
          </p:cNvSpPr>
          <p:nvPr/>
        </p:nvSpPr>
        <p:spPr bwMode="auto">
          <a:xfrm>
            <a:off x="3376613" y="6567488"/>
            <a:ext cx="46037" cy="46037"/>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grpSp>
        <p:nvGrpSpPr>
          <p:cNvPr id="105852" name="Group 2428"/>
          <p:cNvGrpSpPr>
            <a:grpSpLocks/>
          </p:cNvGrpSpPr>
          <p:nvPr/>
        </p:nvGrpSpPr>
        <p:grpSpPr bwMode="auto">
          <a:xfrm>
            <a:off x="3562350" y="5387975"/>
            <a:ext cx="222250" cy="193675"/>
            <a:chOff x="1668" y="3538"/>
            <a:chExt cx="140" cy="122"/>
          </a:xfrm>
        </p:grpSpPr>
        <p:sp>
          <p:nvSpPr>
            <p:cNvPr id="105853" name="AutoShape 2429"/>
            <p:cNvSpPr>
              <a:spLocks noChangeArrowheads="1"/>
            </p:cNvSpPr>
            <p:nvPr/>
          </p:nvSpPr>
          <p:spPr bwMode="auto">
            <a:xfrm>
              <a:off x="1668" y="3538"/>
              <a:ext cx="140" cy="32"/>
            </a:xfrm>
            <a:prstGeom prst="roundRect">
              <a:avLst>
                <a:gd name="adj" fmla="val 16667"/>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54" name="Line 2430"/>
            <p:cNvSpPr>
              <a:spLocks noChangeShapeType="1"/>
            </p:cNvSpPr>
            <p:nvPr/>
          </p:nvSpPr>
          <p:spPr bwMode="auto">
            <a:xfrm>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55" name="Line 2431"/>
            <p:cNvSpPr>
              <a:spLocks noChangeShapeType="1"/>
            </p:cNvSpPr>
            <p:nvPr/>
          </p:nvSpPr>
          <p:spPr bwMode="auto">
            <a:xfrm flipH="1">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56" name="Line 2432"/>
            <p:cNvSpPr>
              <a:spLocks noChangeShapeType="1"/>
            </p:cNvSpPr>
            <p:nvPr/>
          </p:nvSpPr>
          <p:spPr bwMode="auto">
            <a:xfrm flipH="1" flipV="1">
              <a:off x="1737" y="3567"/>
              <a:ext cx="3" cy="93"/>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grpSp>
      <p:sp>
        <p:nvSpPr>
          <p:cNvPr id="105857" name="Arc 2433"/>
          <p:cNvSpPr>
            <a:spLocks/>
          </p:cNvSpPr>
          <p:nvPr/>
        </p:nvSpPr>
        <p:spPr bwMode="auto">
          <a:xfrm flipH="1">
            <a:off x="3413125" y="5751513"/>
            <a:ext cx="549275" cy="801687"/>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58" name="Arc 2434"/>
          <p:cNvSpPr>
            <a:spLocks/>
          </p:cNvSpPr>
          <p:nvPr/>
        </p:nvSpPr>
        <p:spPr bwMode="auto">
          <a:xfrm flipH="1">
            <a:off x="3556000" y="6010275"/>
            <a:ext cx="406400" cy="5476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59" name="Arc 2435"/>
          <p:cNvSpPr>
            <a:spLocks/>
          </p:cNvSpPr>
          <p:nvPr/>
        </p:nvSpPr>
        <p:spPr bwMode="auto">
          <a:xfrm flipH="1">
            <a:off x="3522663" y="5943600"/>
            <a:ext cx="430212" cy="6096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60" name="Arc 2436"/>
          <p:cNvSpPr>
            <a:spLocks/>
          </p:cNvSpPr>
          <p:nvPr/>
        </p:nvSpPr>
        <p:spPr bwMode="auto">
          <a:xfrm flipH="1">
            <a:off x="3494088" y="5886450"/>
            <a:ext cx="454025" cy="66675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61" name="Arc 2437"/>
          <p:cNvSpPr>
            <a:spLocks/>
          </p:cNvSpPr>
          <p:nvPr/>
        </p:nvSpPr>
        <p:spPr bwMode="auto">
          <a:xfrm flipH="1">
            <a:off x="3460750" y="5829300"/>
            <a:ext cx="482600" cy="71913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63" name="Freeform 2439" descr="Granite"/>
          <p:cNvSpPr>
            <a:spLocks/>
          </p:cNvSpPr>
          <p:nvPr/>
        </p:nvSpPr>
        <p:spPr bwMode="auto">
          <a:xfrm>
            <a:off x="5394325" y="2324100"/>
            <a:ext cx="533400" cy="38100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05864" name="Freeform 2440" descr="Granite"/>
          <p:cNvSpPr>
            <a:spLocks/>
          </p:cNvSpPr>
          <p:nvPr/>
        </p:nvSpPr>
        <p:spPr bwMode="auto">
          <a:xfrm flipH="1">
            <a:off x="7086600" y="2324100"/>
            <a:ext cx="533400" cy="38100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105865" name="Group 2441"/>
          <p:cNvGrpSpPr>
            <a:grpSpLocks/>
          </p:cNvGrpSpPr>
          <p:nvPr/>
        </p:nvGrpSpPr>
        <p:grpSpPr bwMode="auto">
          <a:xfrm>
            <a:off x="5524500" y="2032000"/>
            <a:ext cx="1968500" cy="382588"/>
            <a:chOff x="932" y="2975"/>
            <a:chExt cx="1312" cy="241"/>
          </a:xfrm>
        </p:grpSpPr>
        <p:sp>
          <p:nvSpPr>
            <p:cNvPr id="105866" name="AutoShape 2442"/>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105867" name="Freeform 2443" descr="Granite"/>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105868" name="AutoShape 2444"/>
          <p:cNvSpPr>
            <a:spLocks noChangeArrowheads="1"/>
          </p:cNvSpPr>
          <p:nvPr/>
        </p:nvSpPr>
        <p:spPr bwMode="auto">
          <a:xfrm flipV="1">
            <a:off x="6991350" y="2905125"/>
            <a:ext cx="228600" cy="152400"/>
          </a:xfrm>
          <a:prstGeom prst="triangle">
            <a:avLst>
              <a:gd name="adj" fmla="val 50000"/>
            </a:avLst>
          </a:prstGeom>
          <a:noFill/>
          <a:ln w="12700">
            <a:solidFill>
              <a:schemeClr val="tx1"/>
            </a:solidFill>
            <a:miter lim="800000"/>
            <a:headEnd type="none" w="lg" len="med"/>
            <a:tailEnd type="none" w="lg" len="med"/>
          </a:ln>
          <a:effectLst/>
        </p:spPr>
        <p:txBody>
          <a:bodyPr anchor="ctr">
            <a:spAutoFit/>
          </a:bodyPr>
          <a:lstStyle/>
          <a:p>
            <a:endParaRPr lang="en-US"/>
          </a:p>
        </p:txBody>
      </p:sp>
      <p:sp>
        <p:nvSpPr>
          <p:cNvPr id="105869" name="Line 2445"/>
          <p:cNvSpPr>
            <a:spLocks noChangeShapeType="1"/>
          </p:cNvSpPr>
          <p:nvPr/>
        </p:nvSpPr>
        <p:spPr bwMode="auto">
          <a:xfrm>
            <a:off x="6953250" y="3100388"/>
            <a:ext cx="30480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70" name="Line 2446"/>
          <p:cNvSpPr>
            <a:spLocks noChangeShapeType="1"/>
          </p:cNvSpPr>
          <p:nvPr/>
        </p:nvSpPr>
        <p:spPr bwMode="auto">
          <a:xfrm>
            <a:off x="6991350" y="3143250"/>
            <a:ext cx="22860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71" name="Line 2447"/>
          <p:cNvSpPr>
            <a:spLocks noChangeShapeType="1"/>
          </p:cNvSpPr>
          <p:nvPr/>
        </p:nvSpPr>
        <p:spPr bwMode="auto">
          <a:xfrm>
            <a:off x="7035800" y="3186113"/>
            <a:ext cx="138113"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73" name="Text Box 2449"/>
          <p:cNvSpPr txBox="1">
            <a:spLocks noChangeArrowheads="1"/>
          </p:cNvSpPr>
          <p:nvPr/>
        </p:nvSpPr>
        <p:spPr bwMode="auto">
          <a:xfrm>
            <a:off x="4038600" y="6156325"/>
            <a:ext cx="2286000" cy="701675"/>
          </a:xfrm>
          <a:prstGeom prst="rect">
            <a:avLst/>
          </a:prstGeom>
          <a:noFill/>
          <a:ln w="12700">
            <a:noFill/>
            <a:miter lim="800000"/>
            <a:headEnd type="none" w="lg" len="med"/>
            <a:tailEnd type="none" w="lg" len="med"/>
          </a:ln>
          <a:effectLst/>
        </p:spPr>
        <p:txBody>
          <a:bodyPr>
            <a:spAutoFit/>
          </a:bodyPr>
          <a:lstStyle/>
          <a:p>
            <a:r>
              <a:rPr lang="en-US" sz="2000"/>
              <a:t>Raw water entering distribution tank</a:t>
            </a:r>
          </a:p>
        </p:txBody>
      </p:sp>
      <p:sp>
        <p:nvSpPr>
          <p:cNvPr id="105875" name="Text Box 2451"/>
          <p:cNvSpPr txBox="1">
            <a:spLocks noChangeArrowheads="1"/>
          </p:cNvSpPr>
          <p:nvPr/>
        </p:nvSpPr>
        <p:spPr bwMode="auto">
          <a:xfrm>
            <a:off x="7772400" y="2057400"/>
            <a:ext cx="1371600" cy="701675"/>
          </a:xfrm>
          <a:prstGeom prst="rect">
            <a:avLst/>
          </a:prstGeom>
          <a:solidFill>
            <a:schemeClr val="bg1"/>
          </a:solidFill>
          <a:ln w="12700">
            <a:noFill/>
            <a:miter lim="800000"/>
            <a:headEnd type="none" w="lg" len="med"/>
            <a:tailEnd type="none" w="lg" len="med"/>
          </a:ln>
          <a:effectLst/>
        </p:spPr>
        <p:txBody>
          <a:bodyPr>
            <a:spAutoFit/>
          </a:bodyPr>
          <a:lstStyle/>
          <a:p>
            <a:r>
              <a:rPr lang="en-US" sz="2000"/>
              <a:t>Overflow tube</a:t>
            </a:r>
          </a:p>
        </p:txBody>
      </p:sp>
      <p:sp>
        <p:nvSpPr>
          <p:cNvPr id="105876" name="Text Box 2452"/>
          <p:cNvSpPr txBox="1">
            <a:spLocks noChangeArrowheads="1"/>
          </p:cNvSpPr>
          <p:nvPr/>
        </p:nvSpPr>
        <p:spPr bwMode="auto">
          <a:xfrm>
            <a:off x="2733675" y="4865688"/>
            <a:ext cx="1358900" cy="396875"/>
          </a:xfrm>
          <a:prstGeom prst="rect">
            <a:avLst/>
          </a:prstGeom>
          <a:solidFill>
            <a:schemeClr val="bg1"/>
          </a:solidFill>
          <a:ln w="12700">
            <a:noFill/>
            <a:miter lim="800000"/>
            <a:headEnd type="none" w="lg" len="med"/>
            <a:tailEnd type="none" w="lg" len="med"/>
          </a:ln>
          <a:effectLst/>
        </p:spPr>
        <p:txBody>
          <a:bodyPr>
            <a:spAutoFit/>
          </a:bodyPr>
          <a:lstStyle/>
          <a:p>
            <a:pPr algn="ctr"/>
            <a:r>
              <a:rPr lang="en-US" sz="2000"/>
              <a:t>PVC valve</a:t>
            </a:r>
          </a:p>
        </p:txBody>
      </p:sp>
      <p:sp>
        <p:nvSpPr>
          <p:cNvPr id="105877" name="Text Box 2453"/>
          <p:cNvSpPr txBox="1">
            <a:spLocks noChangeArrowheads="1"/>
          </p:cNvSpPr>
          <p:nvPr/>
        </p:nvSpPr>
        <p:spPr bwMode="auto">
          <a:xfrm>
            <a:off x="6153150" y="5334000"/>
            <a:ext cx="1295400" cy="396875"/>
          </a:xfrm>
          <a:prstGeom prst="rect">
            <a:avLst/>
          </a:prstGeom>
          <a:noFill/>
          <a:ln w="12700">
            <a:noFill/>
            <a:miter lim="800000"/>
            <a:headEnd type="none" w="lg" len="med"/>
            <a:tailEnd type="none" w="lg" len="med"/>
          </a:ln>
          <a:effectLst/>
        </p:spPr>
        <p:txBody>
          <a:bodyPr>
            <a:spAutoFit/>
          </a:bodyPr>
          <a:lstStyle/>
          <a:p>
            <a:r>
              <a:rPr lang="en-US" sz="2000"/>
              <a:t>PVC pipe</a:t>
            </a:r>
          </a:p>
        </p:txBody>
      </p:sp>
      <p:grpSp>
        <p:nvGrpSpPr>
          <p:cNvPr id="105878" name="Group 2454"/>
          <p:cNvGrpSpPr>
            <a:grpSpLocks/>
          </p:cNvGrpSpPr>
          <p:nvPr/>
        </p:nvGrpSpPr>
        <p:grpSpPr bwMode="auto">
          <a:xfrm>
            <a:off x="8115300" y="3054350"/>
            <a:ext cx="117475" cy="1804988"/>
            <a:chOff x="4310" y="2095"/>
            <a:chExt cx="74" cy="1137"/>
          </a:xfrm>
        </p:grpSpPr>
        <p:sp>
          <p:nvSpPr>
            <p:cNvPr id="105879" name="Line 2455"/>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80" name="Line 2456"/>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105881" name="Group 2457"/>
          <p:cNvGrpSpPr>
            <a:grpSpLocks/>
          </p:cNvGrpSpPr>
          <p:nvPr/>
        </p:nvGrpSpPr>
        <p:grpSpPr bwMode="auto">
          <a:xfrm rot="5400000" flipH="1">
            <a:off x="7947026" y="2805112"/>
            <a:ext cx="284162" cy="284163"/>
            <a:chOff x="4380" y="3764"/>
            <a:chExt cx="388" cy="388"/>
          </a:xfrm>
        </p:grpSpPr>
        <p:sp>
          <p:nvSpPr>
            <p:cNvPr id="105882" name="Arc 2458"/>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05883" name="Arc 2459"/>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grpSp>
        <p:nvGrpSpPr>
          <p:cNvPr id="105884" name="Group 2460"/>
          <p:cNvGrpSpPr>
            <a:grpSpLocks/>
          </p:cNvGrpSpPr>
          <p:nvPr/>
        </p:nvGrpSpPr>
        <p:grpSpPr bwMode="auto">
          <a:xfrm rot="-5400000">
            <a:off x="7568406" y="2540794"/>
            <a:ext cx="117475" cy="661988"/>
            <a:chOff x="4310" y="2095"/>
            <a:chExt cx="74" cy="1137"/>
          </a:xfrm>
        </p:grpSpPr>
        <p:sp>
          <p:nvSpPr>
            <p:cNvPr id="105885" name="Line 2461"/>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86" name="Line 2462"/>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105887" name="Text Box 2463"/>
          <p:cNvSpPr txBox="1">
            <a:spLocks noChangeArrowheads="1"/>
          </p:cNvSpPr>
          <p:nvPr/>
        </p:nvSpPr>
        <p:spPr bwMode="auto">
          <a:xfrm>
            <a:off x="1509713" y="3794125"/>
            <a:ext cx="2057400" cy="701675"/>
          </a:xfrm>
          <a:prstGeom prst="rect">
            <a:avLst/>
          </a:prstGeom>
          <a:noFill/>
          <a:ln w="12700">
            <a:noFill/>
            <a:miter lim="800000"/>
            <a:headEnd type="none" w="lg" len="med"/>
            <a:tailEnd type="none" w="lg" len="med"/>
          </a:ln>
          <a:effectLst/>
        </p:spPr>
        <p:txBody>
          <a:bodyPr>
            <a:spAutoFit/>
          </a:bodyPr>
          <a:lstStyle/>
          <a:p>
            <a:r>
              <a:rPr lang="en-US" sz="2000"/>
              <a:t>Access door to distribution tank</a:t>
            </a:r>
          </a:p>
        </p:txBody>
      </p:sp>
      <p:sp>
        <p:nvSpPr>
          <p:cNvPr id="105889" name="Line 2465"/>
          <p:cNvSpPr>
            <a:spLocks noChangeShapeType="1"/>
          </p:cNvSpPr>
          <p:nvPr/>
        </p:nvSpPr>
        <p:spPr bwMode="auto">
          <a:xfrm flipH="1">
            <a:off x="3581400" y="6477000"/>
            <a:ext cx="457200"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890" name="Text Box 2466"/>
          <p:cNvSpPr txBox="1">
            <a:spLocks noChangeArrowheads="1"/>
          </p:cNvSpPr>
          <p:nvPr/>
        </p:nvSpPr>
        <p:spPr bwMode="auto">
          <a:xfrm>
            <a:off x="1509713" y="6019800"/>
            <a:ext cx="1585912" cy="396875"/>
          </a:xfrm>
          <a:prstGeom prst="rect">
            <a:avLst/>
          </a:prstGeom>
          <a:solidFill>
            <a:schemeClr val="bg1"/>
          </a:solidFill>
          <a:ln w="12700">
            <a:noFill/>
            <a:miter lim="800000"/>
            <a:headEnd type="none" w="lg" len="med"/>
            <a:tailEnd type="none" w="lg" len="med"/>
          </a:ln>
          <a:effectLst/>
        </p:spPr>
        <p:txBody>
          <a:bodyPr>
            <a:spAutoFit/>
          </a:bodyPr>
          <a:lstStyle/>
          <a:p>
            <a:r>
              <a:rPr lang="en-US" sz="2000"/>
              <a:t>Chlorine drip</a:t>
            </a:r>
          </a:p>
        </p:txBody>
      </p:sp>
      <p:sp>
        <p:nvSpPr>
          <p:cNvPr id="105891" name="Line 2467"/>
          <p:cNvSpPr>
            <a:spLocks noChangeShapeType="1"/>
          </p:cNvSpPr>
          <p:nvPr/>
        </p:nvSpPr>
        <p:spPr bwMode="auto">
          <a:xfrm flipV="1">
            <a:off x="2971800" y="6019800"/>
            <a:ext cx="381000" cy="22860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892" name="Line 2468"/>
          <p:cNvSpPr>
            <a:spLocks noChangeShapeType="1"/>
          </p:cNvSpPr>
          <p:nvPr/>
        </p:nvSpPr>
        <p:spPr bwMode="auto">
          <a:xfrm>
            <a:off x="3351213" y="5195888"/>
            <a:ext cx="168275" cy="227012"/>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105893" name="Line 2469"/>
          <p:cNvSpPr>
            <a:spLocks noChangeShapeType="1"/>
          </p:cNvSpPr>
          <p:nvPr/>
        </p:nvSpPr>
        <p:spPr bwMode="auto">
          <a:xfrm>
            <a:off x="2362200" y="4419600"/>
            <a:ext cx="228600" cy="15240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896" name="Rectangle 2472"/>
          <p:cNvSpPr>
            <a:spLocks noChangeArrowheads="1"/>
          </p:cNvSpPr>
          <p:nvPr/>
        </p:nvSpPr>
        <p:spPr bwMode="auto">
          <a:xfrm>
            <a:off x="7315200" y="2825750"/>
            <a:ext cx="342900" cy="88900"/>
          </a:xfrm>
          <a:prstGeom prst="rect">
            <a:avLst/>
          </a:prstGeom>
          <a:solidFill>
            <a:schemeClr val="bg1"/>
          </a:solidFill>
          <a:ln w="12700">
            <a:solidFill>
              <a:schemeClr val="bg1"/>
            </a:solidFill>
            <a:miter lim="800000"/>
            <a:headEnd type="none" w="lg" len="med"/>
            <a:tailEnd type="none" w="lg" len="med"/>
          </a:ln>
          <a:effectLst/>
        </p:spPr>
        <p:txBody>
          <a:bodyPr wrap="none" anchor="ctr">
            <a:spAutoFit/>
          </a:bodyPr>
          <a:lstStyle/>
          <a:p>
            <a:endParaRPr lang="en-US"/>
          </a:p>
        </p:txBody>
      </p:sp>
      <p:sp>
        <p:nvSpPr>
          <p:cNvPr id="105897" name="Line 2473"/>
          <p:cNvSpPr>
            <a:spLocks noChangeShapeType="1"/>
          </p:cNvSpPr>
          <p:nvPr/>
        </p:nvSpPr>
        <p:spPr bwMode="auto">
          <a:xfrm flipH="1">
            <a:off x="7759700" y="2578100"/>
            <a:ext cx="82550" cy="20955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899" name="Freeform 2475"/>
          <p:cNvSpPr>
            <a:spLocks/>
          </p:cNvSpPr>
          <p:nvPr/>
        </p:nvSpPr>
        <p:spPr bwMode="auto">
          <a:xfrm>
            <a:off x="7359650" y="6226175"/>
            <a:ext cx="473075" cy="354013"/>
          </a:xfrm>
          <a:custGeom>
            <a:avLst/>
            <a:gdLst/>
            <a:ahLst/>
            <a:cxnLst>
              <a:cxn ang="0">
                <a:pos x="10" y="130"/>
              </a:cxn>
              <a:cxn ang="0">
                <a:pos x="56" y="9"/>
              </a:cxn>
              <a:cxn ang="0">
                <a:pos x="103" y="149"/>
              </a:cxn>
              <a:cxn ang="0">
                <a:pos x="177" y="46"/>
              </a:cxn>
              <a:cxn ang="0">
                <a:pos x="242" y="121"/>
              </a:cxn>
              <a:cxn ang="0">
                <a:pos x="307" y="0"/>
              </a:cxn>
              <a:cxn ang="0">
                <a:pos x="363" y="111"/>
              </a:cxn>
              <a:cxn ang="0">
                <a:pos x="363" y="223"/>
              </a:cxn>
              <a:cxn ang="0">
                <a:pos x="0" y="223"/>
              </a:cxn>
              <a:cxn ang="0">
                <a:pos x="10" y="130"/>
              </a:cxn>
            </a:cxnLst>
            <a:rect l="0" t="0" r="r" b="b"/>
            <a:pathLst>
              <a:path w="363" h="223">
                <a:moveTo>
                  <a:pt x="10" y="130"/>
                </a:moveTo>
                <a:lnTo>
                  <a:pt x="56" y="9"/>
                </a:lnTo>
                <a:lnTo>
                  <a:pt x="103" y="149"/>
                </a:lnTo>
                <a:lnTo>
                  <a:pt x="177" y="46"/>
                </a:lnTo>
                <a:lnTo>
                  <a:pt x="242" y="121"/>
                </a:lnTo>
                <a:lnTo>
                  <a:pt x="307" y="0"/>
                </a:lnTo>
                <a:lnTo>
                  <a:pt x="363" y="111"/>
                </a:lnTo>
                <a:lnTo>
                  <a:pt x="363" y="223"/>
                </a:lnTo>
                <a:lnTo>
                  <a:pt x="0" y="223"/>
                </a:lnTo>
                <a:lnTo>
                  <a:pt x="10" y="130"/>
                </a:lnTo>
                <a:close/>
              </a:path>
            </a:pathLst>
          </a:custGeom>
          <a:solidFill>
            <a:schemeClr val="bg1"/>
          </a:solidFill>
          <a:ln w="12700" cap="flat" cmpd="sng">
            <a:solidFill>
              <a:schemeClr val="bg1"/>
            </a:solidFill>
            <a:prstDash val="solid"/>
            <a:round/>
            <a:headEnd type="none" w="lg" len="med"/>
            <a:tailEnd type="none" w="lg" len="med"/>
          </a:ln>
          <a:effectLst/>
        </p:spPr>
        <p:txBody>
          <a:bodyPr anchor="ctr">
            <a:spAutoFit/>
          </a:bodyPr>
          <a:lstStyle/>
          <a:p>
            <a:endParaRPr lang="en-US"/>
          </a:p>
        </p:txBody>
      </p:sp>
      <p:sp>
        <p:nvSpPr>
          <p:cNvPr id="105900" name="Line 2476"/>
          <p:cNvSpPr>
            <a:spLocks noChangeShapeType="1"/>
          </p:cNvSpPr>
          <p:nvPr/>
        </p:nvSpPr>
        <p:spPr bwMode="auto">
          <a:xfrm flipH="1">
            <a:off x="6075363" y="5545138"/>
            <a:ext cx="161925"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901" name="Text Box 2477"/>
          <p:cNvSpPr txBox="1">
            <a:spLocks noChangeArrowheads="1"/>
          </p:cNvSpPr>
          <p:nvPr/>
        </p:nvSpPr>
        <p:spPr bwMode="auto">
          <a:xfrm>
            <a:off x="3067050" y="3403600"/>
            <a:ext cx="1984375" cy="396875"/>
          </a:xfrm>
          <a:prstGeom prst="rect">
            <a:avLst/>
          </a:prstGeom>
          <a:solidFill>
            <a:schemeClr val="bg1"/>
          </a:solidFill>
          <a:ln w="12700">
            <a:noFill/>
            <a:miter lim="800000"/>
            <a:headEnd type="none" w="lg" len="med"/>
            <a:tailEnd type="none" w="lg" len="med"/>
          </a:ln>
          <a:effectLst/>
        </p:spPr>
        <p:txBody>
          <a:bodyPr>
            <a:spAutoFit/>
          </a:bodyPr>
          <a:lstStyle/>
          <a:p>
            <a:pPr algn="r"/>
            <a:r>
              <a:rPr lang="en-US" sz="2000"/>
              <a:t>Chlorine solution</a:t>
            </a:r>
          </a:p>
        </p:txBody>
      </p:sp>
      <p:sp>
        <p:nvSpPr>
          <p:cNvPr id="105902" name="Line 2478"/>
          <p:cNvSpPr>
            <a:spLocks noChangeShapeType="1"/>
          </p:cNvSpPr>
          <p:nvPr/>
        </p:nvSpPr>
        <p:spPr bwMode="auto">
          <a:xfrm>
            <a:off x="5084763" y="3625850"/>
            <a:ext cx="869950"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903" name="Text Box 2479"/>
          <p:cNvSpPr txBox="1">
            <a:spLocks noChangeArrowheads="1"/>
          </p:cNvSpPr>
          <p:nvPr/>
        </p:nvSpPr>
        <p:spPr bwMode="auto">
          <a:xfrm>
            <a:off x="2019300" y="1924050"/>
            <a:ext cx="3032125" cy="701675"/>
          </a:xfrm>
          <a:prstGeom prst="rect">
            <a:avLst/>
          </a:prstGeom>
          <a:noFill/>
          <a:ln w="12700">
            <a:noFill/>
            <a:miter lim="800000"/>
            <a:headEnd type="none" w="lg" len="med"/>
            <a:tailEnd type="none" w="lg" len="med"/>
          </a:ln>
          <a:effectLst/>
        </p:spPr>
        <p:txBody>
          <a:bodyPr>
            <a:spAutoFit/>
          </a:bodyPr>
          <a:lstStyle/>
          <a:p>
            <a:pPr algn="r"/>
            <a:r>
              <a:rPr lang="en-US" sz="2000" dirty="0"/>
              <a:t>Access door to </a:t>
            </a:r>
            <a:r>
              <a:rPr lang="en-US" sz="2000" dirty="0" err="1"/>
              <a:t>hypochlorinator</a:t>
            </a:r>
            <a:r>
              <a:rPr lang="en-US" sz="2000" dirty="0"/>
              <a:t> tank</a:t>
            </a:r>
          </a:p>
        </p:txBody>
      </p:sp>
      <p:sp>
        <p:nvSpPr>
          <p:cNvPr id="105904" name="Line 2480"/>
          <p:cNvSpPr>
            <a:spLocks noChangeShapeType="1"/>
          </p:cNvSpPr>
          <p:nvPr/>
        </p:nvSpPr>
        <p:spPr bwMode="auto">
          <a:xfrm>
            <a:off x="5084763" y="2286000"/>
            <a:ext cx="428625"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908" name="Rectangle 2484"/>
          <p:cNvSpPr>
            <a:spLocks noChangeArrowheads="1"/>
          </p:cNvSpPr>
          <p:nvPr/>
        </p:nvSpPr>
        <p:spPr bwMode="auto">
          <a:xfrm>
            <a:off x="7326313" y="5765800"/>
            <a:ext cx="571500" cy="228600"/>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sp>
        <p:nvSpPr>
          <p:cNvPr id="105909" name="Rectangle 2485"/>
          <p:cNvSpPr>
            <a:spLocks noChangeArrowheads="1"/>
          </p:cNvSpPr>
          <p:nvPr/>
        </p:nvSpPr>
        <p:spPr bwMode="auto">
          <a:xfrm>
            <a:off x="5967413" y="4883150"/>
            <a:ext cx="47625" cy="463550"/>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spTree>
    <p:extLst>
      <p:ext uri="{BB962C8B-B14F-4D97-AF65-F5344CB8AC3E}">
        <p14:creationId xmlns:p14="http://schemas.microsoft.com/office/powerpoint/2010/main" val="11440845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058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82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8" name="Rectangle 4"/>
          <p:cNvSpPr>
            <a:spLocks noGrp="1" noChangeArrowheads="1"/>
          </p:cNvSpPr>
          <p:nvPr>
            <p:ph type="title"/>
          </p:nvPr>
        </p:nvSpPr>
        <p:spPr/>
        <p:txBody>
          <a:bodyPr/>
          <a:lstStyle/>
          <a:p>
            <a:r>
              <a:rPr lang="en-US" dirty="0"/>
              <a:t>Hole in a bucket doesn’t give a constant flow rate</a:t>
            </a:r>
          </a:p>
        </p:txBody>
      </p:sp>
      <p:sp>
        <p:nvSpPr>
          <p:cNvPr id="21510" name="Freeform 6"/>
          <p:cNvSpPr>
            <a:spLocks/>
          </p:cNvSpPr>
          <p:nvPr/>
        </p:nvSpPr>
        <p:spPr bwMode="auto">
          <a:xfrm>
            <a:off x="228600" y="1905000"/>
            <a:ext cx="8283575" cy="1360488"/>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chemeClr val="hlink"/>
          </a:solidFill>
          <a:ln w="5715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21517" name="AutoShape 13"/>
          <p:cNvSpPr>
            <a:spLocks noChangeArrowheads="1"/>
          </p:cNvSpPr>
          <p:nvPr/>
        </p:nvSpPr>
        <p:spPr bwMode="auto">
          <a:xfrm>
            <a:off x="3937000" y="3151188"/>
            <a:ext cx="728663" cy="2316162"/>
          </a:xfrm>
          <a:custGeom>
            <a:avLst/>
            <a:gdLst>
              <a:gd name="G0" fmla="+- 6871 0 0"/>
              <a:gd name="G1" fmla="+- 21600 0 6871"/>
              <a:gd name="G2" fmla="*/ 6871 1 2"/>
              <a:gd name="G3" fmla="+- 21600 0 G2"/>
              <a:gd name="G4" fmla="+/ 6871 21600 2"/>
              <a:gd name="G5" fmla="+/ G1 0 2"/>
              <a:gd name="G6" fmla="*/ 21600 21600 6871"/>
              <a:gd name="G7" fmla="*/ G6 1 2"/>
              <a:gd name="G8" fmla="+- 21600 0 G7"/>
              <a:gd name="G9" fmla="*/ 21600 1 2"/>
              <a:gd name="G10" fmla="+- 6871 0 G9"/>
              <a:gd name="G11" fmla="?: G10 G8 0"/>
              <a:gd name="G12" fmla="?: G10 G7 21600"/>
              <a:gd name="T0" fmla="*/ 18164 w 21600"/>
              <a:gd name="T1" fmla="*/ 10800 h 21600"/>
              <a:gd name="T2" fmla="*/ 10800 w 21600"/>
              <a:gd name="T3" fmla="*/ 21600 h 21600"/>
              <a:gd name="T4" fmla="*/ 3436 w 21600"/>
              <a:gd name="T5" fmla="*/ 10800 h 21600"/>
              <a:gd name="T6" fmla="*/ 10800 w 21600"/>
              <a:gd name="T7" fmla="*/ 0 h 21600"/>
              <a:gd name="T8" fmla="*/ 5236 w 21600"/>
              <a:gd name="T9" fmla="*/ 5236 h 21600"/>
              <a:gd name="T10" fmla="*/ 16364 w 21600"/>
              <a:gd name="T11" fmla="*/ 16364 h 21600"/>
            </a:gdLst>
            <a:ahLst/>
            <a:cxnLst>
              <a:cxn ang="0">
                <a:pos x="T0" y="T1"/>
              </a:cxn>
              <a:cxn ang="0">
                <a:pos x="T2" y="T3"/>
              </a:cxn>
              <a:cxn ang="0">
                <a:pos x="T4" y="T5"/>
              </a:cxn>
              <a:cxn ang="0">
                <a:pos x="T6" y="T7"/>
              </a:cxn>
            </a:cxnLst>
            <a:rect l="T8" t="T9" r="T10" b="T11"/>
            <a:pathLst>
              <a:path w="21600" h="21600">
                <a:moveTo>
                  <a:pt x="0" y="0"/>
                </a:moveTo>
                <a:lnTo>
                  <a:pt x="6871" y="21600"/>
                </a:lnTo>
                <a:lnTo>
                  <a:pt x="14729" y="21600"/>
                </a:lnTo>
                <a:lnTo>
                  <a:pt x="21600" y="0"/>
                </a:lnTo>
                <a:close/>
              </a:path>
            </a:pathLst>
          </a:custGeom>
          <a:solidFill>
            <a:schemeClr val="hlink"/>
          </a:solidFill>
          <a:ln w="12700">
            <a:noFill/>
            <a:miter lim="800000"/>
            <a:headEnd type="none" w="lg" len="med"/>
            <a:tailEnd type="none" w="lg" len="med"/>
          </a:ln>
          <a:effectLst/>
        </p:spPr>
        <p:txBody>
          <a:bodyPr anchor="ctr">
            <a:spAutoFit/>
          </a:bodyPr>
          <a:lstStyle/>
          <a:p>
            <a:endParaRPr lang="en-US"/>
          </a:p>
        </p:txBody>
      </p:sp>
      <p:grpSp>
        <p:nvGrpSpPr>
          <p:cNvPr id="21531" name="Group 27"/>
          <p:cNvGrpSpPr>
            <a:grpSpLocks/>
          </p:cNvGrpSpPr>
          <p:nvPr/>
        </p:nvGrpSpPr>
        <p:grpSpPr bwMode="auto">
          <a:xfrm>
            <a:off x="3924775" y="3232412"/>
            <a:ext cx="740664" cy="2231136"/>
            <a:chOff x="2480" y="2033"/>
            <a:chExt cx="459" cy="1395"/>
          </a:xfrm>
        </p:grpSpPr>
        <p:sp>
          <p:nvSpPr>
            <p:cNvPr id="21512" name="Freeform 8"/>
            <p:cNvSpPr>
              <a:spLocks/>
            </p:cNvSpPr>
            <p:nvPr/>
          </p:nvSpPr>
          <p:spPr bwMode="auto">
            <a:xfrm>
              <a:off x="2480" y="2033"/>
              <a:ext cx="147" cy="1395"/>
            </a:xfrm>
            <a:custGeom>
              <a:avLst/>
              <a:gdLst/>
              <a:ahLst/>
              <a:cxnLst>
                <a:cxn ang="0">
                  <a:pos x="0" y="0"/>
                </a:cxn>
                <a:cxn ang="0">
                  <a:pos x="111" y="232"/>
                </a:cxn>
                <a:cxn ang="0">
                  <a:pos x="141" y="1395"/>
                </a:cxn>
              </a:cxnLst>
              <a:rect l="0" t="0" r="r" b="b"/>
              <a:pathLst>
                <a:path w="147" h="1395">
                  <a:moveTo>
                    <a:pt x="0" y="0"/>
                  </a:moveTo>
                  <a:cubicBezTo>
                    <a:pt x="87" y="0"/>
                    <a:pt x="106" y="174"/>
                    <a:pt x="111" y="232"/>
                  </a:cubicBezTo>
                  <a:cubicBezTo>
                    <a:pt x="116" y="290"/>
                    <a:pt x="147" y="1084"/>
                    <a:pt x="141" y="1395"/>
                  </a:cubicBezTo>
                </a:path>
              </a:pathLst>
            </a:custGeom>
            <a:solidFill>
              <a:schemeClr val="bg1"/>
            </a:solidFill>
            <a:ln w="12700" cap="flat" cmpd="sng">
              <a:solidFill>
                <a:schemeClr val="hlink"/>
              </a:solidFill>
              <a:prstDash val="solid"/>
              <a:round/>
              <a:headEnd type="none" w="lg" len="med"/>
              <a:tailEnd type="none" w="lg" len="med"/>
            </a:ln>
            <a:effectLst/>
          </p:spPr>
          <p:txBody>
            <a:bodyPr wrap="none" anchor="ctr">
              <a:spAutoFit/>
            </a:bodyPr>
            <a:lstStyle/>
            <a:p>
              <a:endParaRPr lang="en-US"/>
            </a:p>
          </p:txBody>
        </p:sp>
        <p:sp>
          <p:nvSpPr>
            <p:cNvPr id="21519" name="Freeform 15"/>
            <p:cNvSpPr>
              <a:spLocks/>
            </p:cNvSpPr>
            <p:nvPr/>
          </p:nvSpPr>
          <p:spPr bwMode="auto">
            <a:xfrm flipH="1">
              <a:off x="2792" y="2033"/>
              <a:ext cx="147" cy="1395"/>
            </a:xfrm>
            <a:custGeom>
              <a:avLst/>
              <a:gdLst/>
              <a:ahLst/>
              <a:cxnLst>
                <a:cxn ang="0">
                  <a:pos x="0" y="0"/>
                </a:cxn>
                <a:cxn ang="0">
                  <a:pos x="111" y="232"/>
                </a:cxn>
                <a:cxn ang="0">
                  <a:pos x="141" y="1395"/>
                </a:cxn>
              </a:cxnLst>
              <a:rect l="0" t="0" r="r" b="b"/>
              <a:pathLst>
                <a:path w="147" h="1395">
                  <a:moveTo>
                    <a:pt x="0" y="0"/>
                  </a:moveTo>
                  <a:cubicBezTo>
                    <a:pt x="87" y="0"/>
                    <a:pt x="106" y="174"/>
                    <a:pt x="111" y="232"/>
                  </a:cubicBezTo>
                  <a:cubicBezTo>
                    <a:pt x="116" y="290"/>
                    <a:pt x="147" y="1084"/>
                    <a:pt x="141" y="1395"/>
                  </a:cubicBezTo>
                </a:path>
              </a:pathLst>
            </a:custGeom>
            <a:solidFill>
              <a:schemeClr val="bg1"/>
            </a:solidFill>
            <a:ln w="12700" cap="flat" cmpd="sng">
              <a:solidFill>
                <a:schemeClr val="hlink"/>
              </a:solidFill>
              <a:prstDash val="solid"/>
              <a:round/>
              <a:headEnd type="none" w="lg" len="med"/>
              <a:tailEnd type="none" w="lg" len="med"/>
            </a:ln>
            <a:effectLst/>
          </p:spPr>
          <p:txBody>
            <a:bodyPr wrap="none" anchor="ctr">
              <a:spAutoFit/>
            </a:bodyPr>
            <a:lstStyle/>
            <a:p>
              <a:endParaRPr lang="en-US"/>
            </a:p>
          </p:txBody>
        </p:sp>
      </p:grpSp>
      <p:grpSp>
        <p:nvGrpSpPr>
          <p:cNvPr id="21" name="Group 20"/>
          <p:cNvGrpSpPr/>
          <p:nvPr/>
        </p:nvGrpSpPr>
        <p:grpSpPr>
          <a:xfrm>
            <a:off x="4516438" y="3419475"/>
            <a:ext cx="2936875" cy="519113"/>
            <a:chOff x="4516438" y="3419475"/>
            <a:chExt cx="2936875" cy="519113"/>
          </a:xfrm>
        </p:grpSpPr>
        <p:sp>
          <p:nvSpPr>
            <p:cNvPr id="21520" name="Text Box 16"/>
            <p:cNvSpPr txBox="1">
              <a:spLocks noChangeArrowheads="1"/>
            </p:cNvSpPr>
            <p:nvPr/>
          </p:nvSpPr>
          <p:spPr bwMode="auto">
            <a:xfrm>
              <a:off x="5089525" y="3419475"/>
              <a:ext cx="2363788" cy="519113"/>
            </a:xfrm>
            <a:prstGeom prst="rect">
              <a:avLst/>
            </a:prstGeom>
            <a:noFill/>
            <a:ln w="12700">
              <a:noFill/>
              <a:miter lim="800000"/>
              <a:headEnd type="none" w="lg" len="med"/>
              <a:tailEnd type="none" w="lg" len="med"/>
            </a:ln>
            <a:effectLst/>
          </p:spPr>
          <p:txBody>
            <a:bodyPr wrap="none">
              <a:spAutoFit/>
            </a:bodyPr>
            <a:lstStyle/>
            <a:p>
              <a:r>
                <a:rPr lang="en-US" i="1" dirty="0"/>
                <a:t>Vena </a:t>
              </a:r>
              <a:r>
                <a:rPr lang="en-US" i="1" dirty="0" err="1"/>
                <a:t>contracta</a:t>
              </a:r>
              <a:endParaRPr lang="en-US" i="1" dirty="0"/>
            </a:p>
          </p:txBody>
        </p:sp>
        <p:sp>
          <p:nvSpPr>
            <p:cNvPr id="21521" name="Line 17"/>
            <p:cNvSpPr>
              <a:spLocks noChangeShapeType="1"/>
            </p:cNvSpPr>
            <p:nvPr/>
          </p:nvSpPr>
          <p:spPr bwMode="auto">
            <a:xfrm flipH="1" flipV="1">
              <a:off x="4516438" y="3616325"/>
              <a:ext cx="650875" cy="82550"/>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grpSp>
      <p:sp>
        <p:nvSpPr>
          <p:cNvPr id="21523" name="Text Box 19"/>
          <p:cNvSpPr txBox="1">
            <a:spLocks noChangeArrowheads="1"/>
          </p:cNvSpPr>
          <p:nvPr/>
        </p:nvSpPr>
        <p:spPr bwMode="auto">
          <a:xfrm>
            <a:off x="2097088" y="3475038"/>
            <a:ext cx="1190625" cy="519112"/>
          </a:xfrm>
          <a:prstGeom prst="rect">
            <a:avLst/>
          </a:prstGeom>
          <a:noFill/>
          <a:ln w="12700">
            <a:noFill/>
            <a:miter lim="800000"/>
            <a:headEnd type="none" w="lg" len="med"/>
            <a:tailEnd type="none" w="lg" len="med"/>
          </a:ln>
          <a:effectLst/>
        </p:spPr>
        <p:txBody>
          <a:bodyPr wrap="none">
            <a:spAutoFit/>
          </a:bodyPr>
          <a:lstStyle/>
          <a:p>
            <a:r>
              <a:rPr lang="en-US"/>
              <a:t>Orifice</a:t>
            </a:r>
          </a:p>
        </p:txBody>
      </p:sp>
      <p:sp>
        <p:nvSpPr>
          <p:cNvPr id="21524" name="Line 20"/>
          <p:cNvSpPr>
            <a:spLocks noChangeShapeType="1"/>
          </p:cNvSpPr>
          <p:nvPr/>
        </p:nvSpPr>
        <p:spPr bwMode="auto">
          <a:xfrm flipV="1">
            <a:off x="3463925" y="3255963"/>
            <a:ext cx="788988" cy="52705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21526" name="Line 22"/>
          <p:cNvSpPr>
            <a:spLocks noChangeShapeType="1"/>
          </p:cNvSpPr>
          <p:nvPr/>
        </p:nvSpPr>
        <p:spPr bwMode="auto">
          <a:xfrm>
            <a:off x="8685268" y="1911350"/>
            <a:ext cx="0" cy="1358900"/>
          </a:xfrm>
          <a:prstGeom prst="line">
            <a:avLst/>
          </a:prstGeom>
          <a:noFill/>
          <a:ln w="12700">
            <a:solidFill>
              <a:schemeClr val="tx1"/>
            </a:solidFill>
            <a:round/>
            <a:headEnd type="triangle" w="lg" len="med"/>
            <a:tailEnd type="triangle" w="lg" len="med"/>
          </a:ln>
          <a:effectLst/>
        </p:spPr>
        <p:txBody>
          <a:bodyPr wrap="none" anchor="ctr">
            <a:spAutoFit/>
          </a:bodyPr>
          <a:lstStyle/>
          <a:p>
            <a:endParaRPr lang="en-US"/>
          </a:p>
        </p:txBody>
      </p:sp>
      <p:grpSp>
        <p:nvGrpSpPr>
          <p:cNvPr id="21534" name="Group 30"/>
          <p:cNvGrpSpPr>
            <a:grpSpLocks/>
          </p:cNvGrpSpPr>
          <p:nvPr/>
        </p:nvGrpSpPr>
        <p:grpSpPr bwMode="auto">
          <a:xfrm>
            <a:off x="506412" y="5764217"/>
            <a:ext cx="8386768" cy="1093789"/>
            <a:chOff x="319" y="3631"/>
            <a:chExt cx="5283" cy="689"/>
          </a:xfrm>
        </p:grpSpPr>
        <p:sp>
          <p:nvSpPr>
            <p:cNvPr id="21532" name="Text Box 28"/>
            <p:cNvSpPr txBox="1">
              <a:spLocks noChangeArrowheads="1"/>
            </p:cNvSpPr>
            <p:nvPr/>
          </p:nvSpPr>
          <p:spPr bwMode="auto">
            <a:xfrm>
              <a:off x="319" y="3719"/>
              <a:ext cx="5283" cy="601"/>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This is NOT a minor loss coefficient</a:t>
              </a:r>
            </a:p>
            <a:p>
              <a:r>
                <a:rPr lang="en-US" dirty="0">
                  <a:solidFill>
                    <a:schemeClr val="folHlink"/>
                  </a:solidFill>
                </a:rPr>
                <a:t>It is the ratio of the </a:t>
              </a:r>
              <a:r>
                <a:rPr lang="en-US" i="1" dirty="0">
                  <a:solidFill>
                    <a:schemeClr val="folHlink"/>
                  </a:solidFill>
                </a:rPr>
                <a:t>vena </a:t>
              </a:r>
              <a:r>
                <a:rPr lang="en-US" i="1" dirty="0" err="1">
                  <a:solidFill>
                    <a:schemeClr val="folHlink"/>
                  </a:solidFill>
                </a:rPr>
                <a:t>contracta</a:t>
              </a:r>
              <a:r>
                <a:rPr lang="en-US" i="1" dirty="0">
                  <a:solidFill>
                    <a:schemeClr val="folHlink"/>
                  </a:solidFill>
                </a:rPr>
                <a:t> </a:t>
              </a:r>
              <a:r>
                <a:rPr lang="en-US" dirty="0">
                  <a:solidFill>
                    <a:schemeClr val="folHlink"/>
                  </a:solidFill>
                </a:rPr>
                <a:t>area to the orifice area</a:t>
              </a:r>
            </a:p>
          </p:txBody>
        </p:sp>
        <p:sp>
          <p:nvSpPr>
            <p:cNvPr id="21533" name="Line 29"/>
            <p:cNvSpPr>
              <a:spLocks noChangeShapeType="1"/>
            </p:cNvSpPr>
            <p:nvPr/>
          </p:nvSpPr>
          <p:spPr bwMode="auto">
            <a:xfrm flipH="1" flipV="1">
              <a:off x="838" y="3631"/>
              <a:ext cx="41" cy="180"/>
            </a:xfrm>
            <a:prstGeom prst="line">
              <a:avLst/>
            </a:prstGeom>
            <a:noFill/>
            <a:ln w="38100">
              <a:solidFill>
                <a:schemeClr val="folHlink"/>
              </a:solidFill>
              <a:round/>
              <a:headEnd type="none" w="lg" len="med"/>
              <a:tailEnd type="triangle" w="lg" len="med"/>
            </a:ln>
            <a:effectLst/>
          </p:spPr>
          <p:txBody>
            <a:bodyPr wrap="square" anchor="ctr">
              <a:spAutoFit/>
            </a:bodyPr>
            <a:lstStyle/>
            <a:p>
              <a:endParaRPr lang="en-US"/>
            </a:p>
          </p:txBody>
        </p:sp>
      </p:grpSp>
      <p:sp>
        <p:nvSpPr>
          <p:cNvPr id="20" name="TextBox 19"/>
          <p:cNvSpPr txBox="1"/>
          <p:nvPr/>
        </p:nvSpPr>
        <p:spPr>
          <a:xfrm>
            <a:off x="4562764" y="5190836"/>
            <a:ext cx="4289957" cy="523220"/>
          </a:xfrm>
          <a:prstGeom prst="rect">
            <a:avLst/>
          </a:prstGeom>
          <a:noFill/>
        </p:spPr>
        <p:txBody>
          <a:bodyPr wrap="none" rtlCol="0">
            <a:spAutoFit/>
          </a:bodyPr>
          <a:lstStyle/>
          <a:p>
            <a:r>
              <a:rPr lang="en-US" dirty="0"/>
              <a:t>Q is flow rate [volume/time]</a:t>
            </a:r>
          </a:p>
        </p:txBody>
      </p:sp>
      <p:pic>
        <p:nvPicPr>
          <p:cNvPr id="5" name="Picture 4">
            <a:extLst>
              <a:ext uri="{FF2B5EF4-FFF2-40B4-BE49-F238E27FC236}">
                <a16:creationId xmlns:a16="http://schemas.microsoft.com/office/drawing/2014/main" id="{525C1D28-912C-4D33-9265-FEA99A650C6E}"/>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951233" y="4089967"/>
            <a:ext cx="1939537" cy="274641"/>
          </a:xfrm>
          <a:prstGeom prst="rect">
            <a:avLst/>
          </a:prstGeom>
        </p:spPr>
      </p:pic>
      <p:pic>
        <p:nvPicPr>
          <p:cNvPr id="7" name="Picture 6">
            <a:extLst>
              <a:ext uri="{FF2B5EF4-FFF2-40B4-BE49-F238E27FC236}">
                <a16:creationId xmlns:a16="http://schemas.microsoft.com/office/drawing/2014/main" id="{6F00BDDE-877B-4C26-8639-77F4A33AFAE2}"/>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987987" y="4664075"/>
            <a:ext cx="1502686" cy="274642"/>
          </a:xfrm>
          <a:prstGeom prst="rect">
            <a:avLst/>
          </a:prstGeom>
        </p:spPr>
      </p:pic>
      <p:pic>
        <p:nvPicPr>
          <p:cNvPr id="9" name="Picture 8">
            <a:extLst>
              <a:ext uri="{FF2B5EF4-FFF2-40B4-BE49-F238E27FC236}">
                <a16:creationId xmlns:a16="http://schemas.microsoft.com/office/drawing/2014/main" id="{6832E1F2-6F84-4704-9CA1-D8769B9DEDF2}"/>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8732239" y="2495457"/>
            <a:ext cx="338286" cy="184381"/>
          </a:xfrm>
          <a:prstGeom prst="rect">
            <a:avLst/>
          </a:prstGeom>
        </p:spPr>
      </p:pic>
      <p:pic>
        <p:nvPicPr>
          <p:cNvPr id="11" name="Picture 10">
            <a:extLst>
              <a:ext uri="{FF2B5EF4-FFF2-40B4-BE49-F238E27FC236}">
                <a16:creationId xmlns:a16="http://schemas.microsoft.com/office/drawing/2014/main" id="{9A2CEDB1-E51D-4FDF-9DFA-647F5BF5B466}"/>
              </a:ext>
            </a:extLst>
          </p:cNvPr>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375032" y="5252383"/>
            <a:ext cx="3001708" cy="416904"/>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53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15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3" name="Rectangle 3"/>
          <p:cNvSpPr>
            <a:spLocks noGrp="1" noChangeArrowheads="1"/>
          </p:cNvSpPr>
          <p:nvPr>
            <p:ph type="title"/>
          </p:nvPr>
        </p:nvSpPr>
        <p:spPr>
          <a:effectLst/>
        </p:spPr>
        <p:txBody>
          <a:bodyPr/>
          <a:lstStyle/>
          <a:p>
            <a:r>
              <a:rPr lang="en-US" dirty="0"/>
              <a:t>Finding Q(t) for a tank-valve </a:t>
            </a:r>
            <a:r>
              <a:rPr lang="en-US" dirty="0" err="1"/>
              <a:t>hypochlorinator</a:t>
            </a:r>
            <a:r>
              <a:rPr lang="en-US" dirty="0"/>
              <a:t>    </a:t>
            </a:r>
            <a:r>
              <a:rPr lang="en-US" sz="2400" dirty="0"/>
              <a:t>[Two unknowns (Q, h)]</a:t>
            </a:r>
          </a:p>
        </p:txBody>
      </p:sp>
      <p:sp>
        <p:nvSpPr>
          <p:cNvPr id="81" name="Text Box 21 3">
            <a:extLst>
              <a:ext uri="{FF2B5EF4-FFF2-40B4-BE49-F238E27FC236}">
                <a16:creationId xmlns:a16="http://schemas.microsoft.com/office/drawing/2014/main" id="{E9E2F407-66B1-413B-B4CB-83A24A35C6D8}"/>
              </a:ext>
            </a:extLst>
          </p:cNvPr>
          <p:cNvSpPr txBox="1">
            <a:spLocks noChangeArrowheads="1"/>
          </p:cNvSpPr>
          <p:nvPr/>
        </p:nvSpPr>
        <p:spPr bwMode="auto">
          <a:xfrm>
            <a:off x="218229" y="1857868"/>
            <a:ext cx="3640016" cy="3431709"/>
          </a:xfrm>
          <a:prstGeom prst="rect">
            <a:avLst/>
          </a:prstGeom>
          <a:noFill/>
          <a:ln w="12700">
            <a:noFill/>
            <a:miter lim="800000"/>
            <a:headEnd type="none" w="lg" len="med"/>
            <a:tailEnd type="none" w="lg" len="med"/>
          </a:ln>
          <a:effectLst/>
        </p:spPr>
        <p:txBody>
          <a:bodyPr wrap="square">
            <a:spAutoFit/>
          </a:bodyPr>
          <a:lstStyle/>
          <a:p>
            <a:r>
              <a:rPr lang="en-US" sz="3100" dirty="0">
                <a:latin typeface="+mn-lt"/>
              </a:rPr>
              <a:t>Our goal: </a:t>
            </a:r>
          </a:p>
          <a:p>
            <a:r>
              <a:rPr lang="en-US" sz="3100" dirty="0">
                <a:latin typeface="+mn-lt"/>
              </a:rPr>
              <a:t>To determine the height (h) of chlorine in the tank and its flow rate out of the tank (Q) as a function of time (t)</a:t>
            </a:r>
          </a:p>
        </p:txBody>
      </p:sp>
      <p:grpSp>
        <p:nvGrpSpPr>
          <p:cNvPr id="10" name="Group 9">
            <a:extLst>
              <a:ext uri="{FF2B5EF4-FFF2-40B4-BE49-F238E27FC236}">
                <a16:creationId xmlns:a16="http://schemas.microsoft.com/office/drawing/2014/main" id="{1B744BC0-EC17-45DC-A71E-D605C6B314D7}"/>
              </a:ext>
            </a:extLst>
          </p:cNvPr>
          <p:cNvGrpSpPr/>
          <p:nvPr/>
        </p:nvGrpSpPr>
        <p:grpSpPr>
          <a:xfrm>
            <a:off x="3182313" y="1770062"/>
            <a:ext cx="5733088" cy="4331800"/>
            <a:chOff x="3182313" y="1770062"/>
            <a:chExt cx="5733088" cy="4331800"/>
          </a:xfrm>
        </p:grpSpPr>
        <p:grpSp>
          <p:nvGrpSpPr>
            <p:cNvPr id="69" name="Group 68">
              <a:extLst>
                <a:ext uri="{FF2B5EF4-FFF2-40B4-BE49-F238E27FC236}">
                  <a16:creationId xmlns:a16="http://schemas.microsoft.com/office/drawing/2014/main" id="{AE70B8DB-CC1F-4416-BF04-AA81C79DF2C2}"/>
                </a:ext>
              </a:extLst>
            </p:cNvPr>
            <p:cNvGrpSpPr/>
            <p:nvPr/>
          </p:nvGrpSpPr>
          <p:grpSpPr>
            <a:xfrm>
              <a:off x="4095191" y="1770062"/>
              <a:ext cx="4820210" cy="4331800"/>
              <a:chOff x="6443347" y="3946400"/>
              <a:chExt cx="3692335" cy="3317875"/>
            </a:xfrm>
          </p:grpSpPr>
          <p:grpSp>
            <p:nvGrpSpPr>
              <p:cNvPr id="70" name="Group 69">
                <a:extLst>
                  <a:ext uri="{FF2B5EF4-FFF2-40B4-BE49-F238E27FC236}">
                    <a16:creationId xmlns:a16="http://schemas.microsoft.com/office/drawing/2014/main" id="{41FAF853-58FE-49B5-ACDF-2EB62EAE227F}"/>
                  </a:ext>
                </a:extLst>
              </p:cNvPr>
              <p:cNvGrpSpPr/>
              <p:nvPr/>
            </p:nvGrpSpPr>
            <p:grpSpPr>
              <a:xfrm>
                <a:off x="6443347" y="3946400"/>
                <a:ext cx="3692335" cy="3317875"/>
                <a:chOff x="5358003" y="1787525"/>
                <a:chExt cx="3692335" cy="3317875"/>
              </a:xfrm>
            </p:grpSpPr>
            <p:grpSp>
              <p:nvGrpSpPr>
                <p:cNvPr id="73" name="Group 72">
                  <a:extLst>
                    <a:ext uri="{FF2B5EF4-FFF2-40B4-BE49-F238E27FC236}">
                      <a16:creationId xmlns:a16="http://schemas.microsoft.com/office/drawing/2014/main" id="{54973532-7D86-4DAA-AC79-1F25EDB1E1F2}"/>
                    </a:ext>
                  </a:extLst>
                </p:cNvPr>
                <p:cNvGrpSpPr/>
                <p:nvPr/>
              </p:nvGrpSpPr>
              <p:grpSpPr>
                <a:xfrm>
                  <a:off x="5507038" y="1787525"/>
                  <a:ext cx="3543300" cy="3317875"/>
                  <a:chOff x="5507038" y="1787525"/>
                  <a:chExt cx="3543300" cy="3317875"/>
                </a:xfrm>
              </p:grpSpPr>
              <p:sp>
                <p:nvSpPr>
                  <p:cNvPr id="78" name="Rectangle 137 1" descr="Granite">
                    <a:extLst>
                      <a:ext uri="{FF2B5EF4-FFF2-40B4-BE49-F238E27FC236}">
                        <a16:creationId xmlns:a16="http://schemas.microsoft.com/office/drawing/2014/main" id="{6789154D-3C7E-4431-91CE-0747B7307EAB}"/>
                      </a:ext>
                    </a:extLst>
                  </p:cNvPr>
                  <p:cNvSpPr>
                    <a:spLocks noChangeArrowheads="1"/>
                  </p:cNvSpPr>
                  <p:nvPr/>
                </p:nvSpPr>
                <p:spPr bwMode="auto">
                  <a:xfrm>
                    <a:off x="8261965" y="2253059"/>
                    <a:ext cx="192713" cy="1515999"/>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dirty="0"/>
                  </a:p>
                </p:txBody>
              </p:sp>
              <p:sp>
                <p:nvSpPr>
                  <p:cNvPr id="79" name="Rectangle 138 1" descr="Granite">
                    <a:extLst>
                      <a:ext uri="{FF2B5EF4-FFF2-40B4-BE49-F238E27FC236}">
                        <a16:creationId xmlns:a16="http://schemas.microsoft.com/office/drawing/2014/main" id="{18D2B378-199C-4B3D-BF00-EADDC4446C39}"/>
                      </a:ext>
                    </a:extLst>
                  </p:cNvPr>
                  <p:cNvSpPr>
                    <a:spLocks noChangeArrowheads="1"/>
                  </p:cNvSpPr>
                  <p:nvPr/>
                </p:nvSpPr>
                <p:spPr bwMode="auto">
                  <a:xfrm>
                    <a:off x="6919540" y="2253059"/>
                    <a:ext cx="192713" cy="1515999"/>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dirty="0"/>
                  </a:p>
                </p:txBody>
              </p:sp>
              <p:sp>
                <p:nvSpPr>
                  <p:cNvPr id="80" name="Freeform 139 1" descr="Granite">
                    <a:extLst>
                      <a:ext uri="{FF2B5EF4-FFF2-40B4-BE49-F238E27FC236}">
                        <a16:creationId xmlns:a16="http://schemas.microsoft.com/office/drawing/2014/main" id="{12B49499-8E38-46E1-93D8-A8CACE3DF4A2}"/>
                      </a:ext>
                    </a:extLst>
                  </p:cNvPr>
                  <p:cNvSpPr>
                    <a:spLocks/>
                  </p:cNvSpPr>
                  <p:nvPr/>
                </p:nvSpPr>
                <p:spPr bwMode="auto">
                  <a:xfrm>
                    <a:off x="6031525" y="3688001"/>
                    <a:ext cx="2752737" cy="346139"/>
                  </a:xfrm>
                  <a:custGeom>
                    <a:avLst/>
                    <a:gdLst/>
                    <a:ahLst/>
                    <a:cxnLst>
                      <a:cxn ang="0">
                        <a:pos x="2514" y="314"/>
                      </a:cxn>
                      <a:cxn ang="0">
                        <a:pos x="2514" y="72"/>
                      </a:cxn>
                      <a:cxn ang="0">
                        <a:pos x="121" y="74"/>
                      </a:cxn>
                      <a:cxn ang="0">
                        <a:pos x="121" y="0"/>
                      </a:cxn>
                      <a:cxn ang="0">
                        <a:pos x="0" y="0"/>
                      </a:cxn>
                      <a:cxn ang="0">
                        <a:pos x="0" y="316"/>
                      </a:cxn>
                      <a:cxn ang="0">
                        <a:pos x="2514" y="314"/>
                      </a:cxn>
                    </a:cxnLst>
                    <a:rect l="0" t="0" r="r" b="b"/>
                    <a:pathLst>
                      <a:path w="2514" h="316">
                        <a:moveTo>
                          <a:pt x="2514" y="314"/>
                        </a:moveTo>
                        <a:lnTo>
                          <a:pt x="2514" y="72"/>
                        </a:lnTo>
                        <a:lnTo>
                          <a:pt x="121" y="74"/>
                        </a:lnTo>
                        <a:lnTo>
                          <a:pt x="121" y="0"/>
                        </a:lnTo>
                        <a:lnTo>
                          <a:pt x="0" y="0"/>
                        </a:lnTo>
                        <a:lnTo>
                          <a:pt x="0" y="316"/>
                        </a:lnTo>
                        <a:lnTo>
                          <a:pt x="2514" y="314"/>
                        </a:lnTo>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dirty="0"/>
                  </a:p>
                </p:txBody>
              </p:sp>
              <p:sp>
                <p:nvSpPr>
                  <p:cNvPr id="84" name="Freeform 141 1">
                    <a:extLst>
                      <a:ext uri="{FF2B5EF4-FFF2-40B4-BE49-F238E27FC236}">
                        <a16:creationId xmlns:a16="http://schemas.microsoft.com/office/drawing/2014/main" id="{94A5B799-28EC-4BDE-B391-1331457229FB}"/>
                      </a:ext>
                    </a:extLst>
                  </p:cNvPr>
                  <p:cNvSpPr>
                    <a:spLocks/>
                  </p:cNvSpPr>
                  <p:nvPr/>
                </p:nvSpPr>
                <p:spPr bwMode="auto">
                  <a:xfrm>
                    <a:off x="5642813" y="3645281"/>
                    <a:ext cx="1664344" cy="538925"/>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44" name="Freeform 142 1">
                    <a:extLst>
                      <a:ext uri="{FF2B5EF4-FFF2-40B4-BE49-F238E27FC236}">
                        <a16:creationId xmlns:a16="http://schemas.microsoft.com/office/drawing/2014/main" id="{309857A6-6773-4C6B-AB14-0032F069254A}"/>
                      </a:ext>
                    </a:extLst>
                  </p:cNvPr>
                  <p:cNvSpPr>
                    <a:spLocks/>
                  </p:cNvSpPr>
                  <p:nvPr/>
                </p:nvSpPr>
                <p:spPr bwMode="auto">
                  <a:xfrm>
                    <a:off x="5638434" y="3636518"/>
                    <a:ext cx="1716902" cy="600266"/>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145" name="Rectangle 143 1" descr="Granite">
                    <a:extLst>
                      <a:ext uri="{FF2B5EF4-FFF2-40B4-BE49-F238E27FC236}">
                        <a16:creationId xmlns:a16="http://schemas.microsoft.com/office/drawing/2014/main" id="{2D3CD842-2E36-435C-B022-3D80E3AD3D8C}"/>
                      </a:ext>
                    </a:extLst>
                  </p:cNvPr>
                  <p:cNvSpPr>
                    <a:spLocks noChangeArrowheads="1"/>
                  </p:cNvSpPr>
                  <p:nvPr/>
                </p:nvSpPr>
                <p:spPr bwMode="auto">
                  <a:xfrm>
                    <a:off x="8305763" y="4036330"/>
                    <a:ext cx="280311" cy="797433"/>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grpSp>
                <p:nvGrpSpPr>
                  <p:cNvPr id="146" name="Group 152">
                    <a:extLst>
                      <a:ext uri="{FF2B5EF4-FFF2-40B4-BE49-F238E27FC236}">
                        <a16:creationId xmlns:a16="http://schemas.microsoft.com/office/drawing/2014/main" id="{D6FEDE15-E4D6-4716-A28E-3D2660893D06}"/>
                      </a:ext>
                    </a:extLst>
                  </p:cNvPr>
                  <p:cNvGrpSpPr>
                    <a:grpSpLocks/>
                  </p:cNvGrpSpPr>
                  <p:nvPr/>
                </p:nvGrpSpPr>
                <p:grpSpPr bwMode="auto">
                  <a:xfrm flipH="1">
                    <a:off x="5507038" y="4179824"/>
                    <a:ext cx="135775" cy="135827"/>
                    <a:chOff x="4380" y="3764"/>
                    <a:chExt cx="388" cy="388"/>
                  </a:xfrm>
                </p:grpSpPr>
                <p:sp>
                  <p:nvSpPr>
                    <p:cNvPr id="193" name="Arc 153 1">
                      <a:extLst>
                        <a:ext uri="{FF2B5EF4-FFF2-40B4-BE49-F238E27FC236}">
                          <a16:creationId xmlns:a16="http://schemas.microsoft.com/office/drawing/2014/main" id="{33B76279-F552-4B55-B5BC-0F91995EA10A}"/>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94" name="Arc 154 1">
                      <a:extLst>
                        <a:ext uri="{FF2B5EF4-FFF2-40B4-BE49-F238E27FC236}">
                          <a16:creationId xmlns:a16="http://schemas.microsoft.com/office/drawing/2014/main" id="{9BB15F03-833F-4DFF-8C06-0AF1EC8313BB}"/>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147" name="Oval 155 1">
                    <a:extLst>
                      <a:ext uri="{FF2B5EF4-FFF2-40B4-BE49-F238E27FC236}">
                        <a16:creationId xmlns:a16="http://schemas.microsoft.com/office/drawing/2014/main" id="{A6B3F444-4F0C-4646-99CD-017BCD069307}"/>
                      </a:ext>
                    </a:extLst>
                  </p:cNvPr>
                  <p:cNvSpPr>
                    <a:spLocks noChangeArrowheads="1"/>
                  </p:cNvSpPr>
                  <p:nvPr/>
                </p:nvSpPr>
                <p:spPr bwMode="auto">
                  <a:xfrm>
                    <a:off x="5517988" y="4355084"/>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48" name="Oval 156 1">
                    <a:extLst>
                      <a:ext uri="{FF2B5EF4-FFF2-40B4-BE49-F238E27FC236}">
                        <a16:creationId xmlns:a16="http://schemas.microsoft.com/office/drawing/2014/main" id="{4655FC78-828D-4DA2-8B7C-9F8C7538BEC7}"/>
                      </a:ext>
                    </a:extLst>
                  </p:cNvPr>
                  <p:cNvSpPr>
                    <a:spLocks noChangeArrowheads="1"/>
                  </p:cNvSpPr>
                  <p:nvPr/>
                </p:nvSpPr>
                <p:spPr bwMode="auto">
                  <a:xfrm>
                    <a:off x="5521273" y="4483243"/>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49" name="Oval 157 1">
                    <a:extLst>
                      <a:ext uri="{FF2B5EF4-FFF2-40B4-BE49-F238E27FC236}">
                        <a16:creationId xmlns:a16="http://schemas.microsoft.com/office/drawing/2014/main" id="{173FB777-9882-43B1-B406-4DFB4B941B56}"/>
                      </a:ext>
                    </a:extLst>
                  </p:cNvPr>
                  <p:cNvSpPr>
                    <a:spLocks noChangeArrowheads="1"/>
                  </p:cNvSpPr>
                  <p:nvPr/>
                </p:nvSpPr>
                <p:spPr bwMode="auto">
                  <a:xfrm>
                    <a:off x="5524557" y="4673839"/>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50" name="Oval 158 1">
                    <a:extLst>
                      <a:ext uri="{FF2B5EF4-FFF2-40B4-BE49-F238E27FC236}">
                        <a16:creationId xmlns:a16="http://schemas.microsoft.com/office/drawing/2014/main" id="{D6D66988-3B70-4DDA-B681-DA85B7B4D23E}"/>
                      </a:ext>
                    </a:extLst>
                  </p:cNvPr>
                  <p:cNvSpPr>
                    <a:spLocks noChangeArrowheads="1"/>
                  </p:cNvSpPr>
                  <p:nvPr/>
                </p:nvSpPr>
                <p:spPr bwMode="auto">
                  <a:xfrm>
                    <a:off x="5527842" y="4917012"/>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grpSp>
                <p:nvGrpSpPr>
                  <p:cNvPr id="151" name="Group 159">
                    <a:extLst>
                      <a:ext uri="{FF2B5EF4-FFF2-40B4-BE49-F238E27FC236}">
                        <a16:creationId xmlns:a16="http://schemas.microsoft.com/office/drawing/2014/main" id="{5623A597-2C0E-48D0-97A1-B9E8FEB33DD1}"/>
                      </a:ext>
                    </a:extLst>
                  </p:cNvPr>
                  <p:cNvGrpSpPr>
                    <a:grpSpLocks/>
                  </p:cNvGrpSpPr>
                  <p:nvPr/>
                </p:nvGrpSpPr>
                <p:grpSpPr bwMode="auto">
                  <a:xfrm>
                    <a:off x="5655953" y="4103148"/>
                    <a:ext cx="153295" cy="133636"/>
                    <a:chOff x="1668" y="3538"/>
                    <a:chExt cx="140" cy="122"/>
                  </a:xfrm>
                </p:grpSpPr>
                <p:sp>
                  <p:nvSpPr>
                    <p:cNvPr id="189" name="AutoShape 160 1">
                      <a:extLst>
                        <a:ext uri="{FF2B5EF4-FFF2-40B4-BE49-F238E27FC236}">
                          <a16:creationId xmlns:a16="http://schemas.microsoft.com/office/drawing/2014/main" id="{4662D2EA-8065-47DC-AB3C-AD815C197425}"/>
                        </a:ext>
                      </a:extLst>
                    </p:cNvPr>
                    <p:cNvSpPr>
                      <a:spLocks noChangeArrowheads="1"/>
                    </p:cNvSpPr>
                    <p:nvPr/>
                  </p:nvSpPr>
                  <p:spPr bwMode="auto">
                    <a:xfrm>
                      <a:off x="1668" y="3538"/>
                      <a:ext cx="140" cy="32"/>
                    </a:xfrm>
                    <a:prstGeom prst="roundRect">
                      <a:avLst>
                        <a:gd name="adj" fmla="val 16667"/>
                      </a:avLst>
                    </a:prstGeom>
                    <a:noFill/>
                    <a:ln w="12700">
                      <a:solidFill>
                        <a:schemeClr val="tx1"/>
                      </a:solidFill>
                      <a:round/>
                      <a:headEnd type="none" w="lg" len="med"/>
                      <a:tailEnd type="none" w="lg" len="med"/>
                    </a:ln>
                    <a:effectLst/>
                  </p:spPr>
                  <p:txBody>
                    <a:bodyPr anchor="ctr">
                      <a:spAutoFit/>
                    </a:bodyPr>
                    <a:lstStyle/>
                    <a:p>
                      <a:endParaRPr lang="en-US"/>
                    </a:p>
                  </p:txBody>
                </p:sp>
                <p:sp>
                  <p:nvSpPr>
                    <p:cNvPr id="190" name="Line 161 1">
                      <a:extLst>
                        <a:ext uri="{FF2B5EF4-FFF2-40B4-BE49-F238E27FC236}">
                          <a16:creationId xmlns:a16="http://schemas.microsoft.com/office/drawing/2014/main" id="{5B7E4CE9-406D-4872-9EDA-C814D02B98A3}"/>
                        </a:ext>
                      </a:extLst>
                    </p:cNvPr>
                    <p:cNvSpPr>
                      <a:spLocks noChangeShapeType="1"/>
                    </p:cNvSpPr>
                    <p:nvPr/>
                  </p:nvSpPr>
                  <p:spPr bwMode="auto">
                    <a:xfrm>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91" name="Line 162 1">
                      <a:extLst>
                        <a:ext uri="{FF2B5EF4-FFF2-40B4-BE49-F238E27FC236}">
                          <a16:creationId xmlns:a16="http://schemas.microsoft.com/office/drawing/2014/main" id="{98EA72AF-503A-422B-B927-5A37C5DD47D0}"/>
                        </a:ext>
                      </a:extLst>
                    </p:cNvPr>
                    <p:cNvSpPr>
                      <a:spLocks noChangeShapeType="1"/>
                    </p:cNvSpPr>
                    <p:nvPr/>
                  </p:nvSpPr>
                  <p:spPr bwMode="auto">
                    <a:xfrm flipH="1">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92" name="Line 163 1">
                      <a:extLst>
                        <a:ext uri="{FF2B5EF4-FFF2-40B4-BE49-F238E27FC236}">
                          <a16:creationId xmlns:a16="http://schemas.microsoft.com/office/drawing/2014/main" id="{387D3275-FDEB-4320-A802-8571E13874F2}"/>
                        </a:ext>
                      </a:extLst>
                    </p:cNvPr>
                    <p:cNvSpPr>
                      <a:spLocks noChangeShapeType="1"/>
                    </p:cNvSpPr>
                    <p:nvPr/>
                  </p:nvSpPr>
                  <p:spPr bwMode="auto">
                    <a:xfrm flipH="1" flipV="1">
                      <a:off x="1737" y="3567"/>
                      <a:ext cx="3" cy="93"/>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grpSp>
              <p:sp>
                <p:nvSpPr>
                  <p:cNvPr id="152" name="Freeform 169 1" descr="Granite">
                    <a:extLst>
                      <a:ext uri="{FF2B5EF4-FFF2-40B4-BE49-F238E27FC236}">
                        <a16:creationId xmlns:a16="http://schemas.microsoft.com/office/drawing/2014/main" id="{40646541-6265-46BF-97F6-C737CCB346B8}"/>
                      </a:ext>
                    </a:extLst>
                  </p:cNvPr>
                  <p:cNvSpPr>
                    <a:spLocks/>
                  </p:cNvSpPr>
                  <p:nvPr/>
                </p:nvSpPr>
                <p:spPr bwMode="auto">
                  <a:xfrm>
                    <a:off x="6919540" y="1989074"/>
                    <a:ext cx="367908" cy="26289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53" name="Freeform 170 1" descr="Granite">
                    <a:extLst>
                      <a:ext uri="{FF2B5EF4-FFF2-40B4-BE49-F238E27FC236}">
                        <a16:creationId xmlns:a16="http://schemas.microsoft.com/office/drawing/2014/main" id="{74903977-DC1D-4EE0-A196-1C4D4012A321}"/>
                      </a:ext>
                    </a:extLst>
                  </p:cNvPr>
                  <p:cNvSpPr>
                    <a:spLocks/>
                  </p:cNvSpPr>
                  <p:nvPr/>
                </p:nvSpPr>
                <p:spPr bwMode="auto">
                  <a:xfrm flipH="1">
                    <a:off x="8086771" y="1989074"/>
                    <a:ext cx="367908" cy="26289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154" name="Group 171">
                    <a:extLst>
                      <a:ext uri="{FF2B5EF4-FFF2-40B4-BE49-F238E27FC236}">
                        <a16:creationId xmlns:a16="http://schemas.microsoft.com/office/drawing/2014/main" id="{304497A3-72CF-4D7D-9D77-5813412055C6}"/>
                      </a:ext>
                    </a:extLst>
                  </p:cNvPr>
                  <p:cNvGrpSpPr>
                    <a:grpSpLocks/>
                  </p:cNvGrpSpPr>
                  <p:nvPr/>
                </p:nvGrpSpPr>
                <p:grpSpPr bwMode="auto">
                  <a:xfrm>
                    <a:off x="7009327" y="1787525"/>
                    <a:ext cx="1357754" cy="263985"/>
                    <a:chOff x="932" y="2975"/>
                    <a:chExt cx="1312" cy="241"/>
                  </a:xfrm>
                </p:grpSpPr>
                <p:sp>
                  <p:nvSpPr>
                    <p:cNvPr id="187" name="AutoShape 172 1">
                      <a:extLst>
                        <a:ext uri="{FF2B5EF4-FFF2-40B4-BE49-F238E27FC236}">
                          <a16:creationId xmlns:a16="http://schemas.microsoft.com/office/drawing/2014/main" id="{41F84909-FF84-4553-8BC3-94E553C8AFF5}"/>
                        </a:ext>
                      </a:extLst>
                    </p:cNvPr>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188" name="Freeform 173 1" descr="Granite">
                      <a:extLst>
                        <a:ext uri="{FF2B5EF4-FFF2-40B4-BE49-F238E27FC236}">
                          <a16:creationId xmlns:a16="http://schemas.microsoft.com/office/drawing/2014/main" id="{B39DEFC2-800B-43BA-AFBA-B6E5FD4BB42E}"/>
                        </a:ext>
                      </a:extLst>
                    </p:cNvPr>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155" name="AutoShape 174 1">
                    <a:extLst>
                      <a:ext uri="{FF2B5EF4-FFF2-40B4-BE49-F238E27FC236}">
                        <a16:creationId xmlns:a16="http://schemas.microsoft.com/office/drawing/2014/main" id="{3C849DFC-4620-4C42-96B1-54E220D3AF39}"/>
                      </a:ext>
                    </a:extLst>
                  </p:cNvPr>
                  <p:cNvSpPr>
                    <a:spLocks noChangeArrowheads="1"/>
                  </p:cNvSpPr>
                  <p:nvPr/>
                </p:nvSpPr>
                <p:spPr bwMode="auto">
                  <a:xfrm flipV="1">
                    <a:off x="8021073" y="2389981"/>
                    <a:ext cx="157675" cy="105156"/>
                  </a:xfrm>
                  <a:prstGeom prst="triangle">
                    <a:avLst>
                      <a:gd name="adj" fmla="val 50000"/>
                    </a:avLst>
                  </a:prstGeom>
                  <a:noFill/>
                  <a:ln w="12700">
                    <a:solidFill>
                      <a:schemeClr val="tx1"/>
                    </a:solidFill>
                    <a:miter lim="800000"/>
                    <a:headEnd type="none" w="lg" len="med"/>
                    <a:tailEnd type="none" w="lg" len="med"/>
                  </a:ln>
                  <a:effectLst/>
                </p:spPr>
                <p:txBody>
                  <a:bodyPr anchor="ctr">
                    <a:spAutoFit/>
                  </a:bodyPr>
                  <a:lstStyle/>
                  <a:p>
                    <a:endParaRPr lang="en-US"/>
                  </a:p>
                </p:txBody>
              </p:sp>
              <p:sp>
                <p:nvSpPr>
                  <p:cNvPr id="156" name="Line 175 1">
                    <a:extLst>
                      <a:ext uri="{FF2B5EF4-FFF2-40B4-BE49-F238E27FC236}">
                        <a16:creationId xmlns:a16="http://schemas.microsoft.com/office/drawing/2014/main" id="{F01FC2E3-EAF8-4322-AA3C-0A293266C264}"/>
                      </a:ext>
                    </a:extLst>
                  </p:cNvPr>
                  <p:cNvSpPr>
                    <a:spLocks noChangeShapeType="1"/>
                  </p:cNvSpPr>
                  <p:nvPr/>
                </p:nvSpPr>
                <p:spPr bwMode="auto">
                  <a:xfrm>
                    <a:off x="7994794" y="2524712"/>
                    <a:ext cx="210233"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57" name="Line 176 1">
                    <a:extLst>
                      <a:ext uri="{FF2B5EF4-FFF2-40B4-BE49-F238E27FC236}">
                        <a16:creationId xmlns:a16="http://schemas.microsoft.com/office/drawing/2014/main" id="{42B86CF9-7A06-46F7-BAA4-98F2C3BE8078}"/>
                      </a:ext>
                    </a:extLst>
                  </p:cNvPr>
                  <p:cNvSpPr>
                    <a:spLocks noChangeShapeType="1"/>
                  </p:cNvSpPr>
                  <p:nvPr/>
                </p:nvSpPr>
                <p:spPr bwMode="auto">
                  <a:xfrm>
                    <a:off x="8021073" y="2554288"/>
                    <a:ext cx="157675"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58" name="Line 177 1">
                    <a:extLst>
                      <a:ext uri="{FF2B5EF4-FFF2-40B4-BE49-F238E27FC236}">
                        <a16:creationId xmlns:a16="http://schemas.microsoft.com/office/drawing/2014/main" id="{769C99AA-2252-46F7-AC39-A1FE9A081AA4}"/>
                      </a:ext>
                    </a:extLst>
                  </p:cNvPr>
                  <p:cNvSpPr>
                    <a:spLocks noChangeShapeType="1"/>
                  </p:cNvSpPr>
                  <p:nvPr/>
                </p:nvSpPr>
                <p:spPr bwMode="auto">
                  <a:xfrm>
                    <a:off x="8051732" y="2583863"/>
                    <a:ext cx="95262"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grpSp>
                <p:nvGrpSpPr>
                  <p:cNvPr id="159" name="Group 178">
                    <a:extLst>
                      <a:ext uri="{FF2B5EF4-FFF2-40B4-BE49-F238E27FC236}">
                        <a16:creationId xmlns:a16="http://schemas.microsoft.com/office/drawing/2014/main" id="{2DC7A585-A9A2-4D89-9656-E80DCA201E16}"/>
                      </a:ext>
                    </a:extLst>
                  </p:cNvPr>
                  <p:cNvGrpSpPr>
                    <a:grpSpLocks/>
                  </p:cNvGrpSpPr>
                  <p:nvPr/>
                </p:nvGrpSpPr>
                <p:grpSpPr bwMode="auto">
                  <a:xfrm>
                    <a:off x="8796307" y="2492947"/>
                    <a:ext cx="81027" cy="1245442"/>
                    <a:chOff x="4310" y="2095"/>
                    <a:chExt cx="74" cy="1137"/>
                  </a:xfrm>
                </p:grpSpPr>
                <p:sp>
                  <p:nvSpPr>
                    <p:cNvPr id="185" name="Line 179 1">
                      <a:extLst>
                        <a:ext uri="{FF2B5EF4-FFF2-40B4-BE49-F238E27FC236}">
                          <a16:creationId xmlns:a16="http://schemas.microsoft.com/office/drawing/2014/main" id="{1D7ECC87-52A1-48B9-BF41-357176866996}"/>
                        </a:ext>
                      </a:extLst>
                    </p:cNvPr>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86" name="Line 180 1">
                      <a:extLst>
                        <a:ext uri="{FF2B5EF4-FFF2-40B4-BE49-F238E27FC236}">
                          <a16:creationId xmlns:a16="http://schemas.microsoft.com/office/drawing/2014/main" id="{4786A603-59BE-49D4-8B26-489399724148}"/>
                        </a:ext>
                      </a:extLst>
                    </p:cNvPr>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160" name="Group 181">
                    <a:extLst>
                      <a:ext uri="{FF2B5EF4-FFF2-40B4-BE49-F238E27FC236}">
                        <a16:creationId xmlns:a16="http://schemas.microsoft.com/office/drawing/2014/main" id="{3510DD76-6AAD-49F6-8AF2-CD8D64C4275C}"/>
                      </a:ext>
                    </a:extLst>
                  </p:cNvPr>
                  <p:cNvGrpSpPr>
                    <a:grpSpLocks/>
                  </p:cNvGrpSpPr>
                  <p:nvPr/>
                </p:nvGrpSpPr>
                <p:grpSpPr bwMode="auto">
                  <a:xfrm rot="5400000" flipH="1">
                    <a:off x="8680204" y="2321010"/>
                    <a:ext cx="196072" cy="195998"/>
                    <a:chOff x="4380" y="3764"/>
                    <a:chExt cx="388" cy="388"/>
                  </a:xfrm>
                </p:grpSpPr>
                <p:sp>
                  <p:nvSpPr>
                    <p:cNvPr id="183" name="Arc 182 1">
                      <a:extLst>
                        <a:ext uri="{FF2B5EF4-FFF2-40B4-BE49-F238E27FC236}">
                          <a16:creationId xmlns:a16="http://schemas.microsoft.com/office/drawing/2014/main" id="{1B12D7A3-EE45-4FD6-8742-F9960E49F1DE}"/>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84" name="Arc 183 1">
                      <a:extLst>
                        <a:ext uri="{FF2B5EF4-FFF2-40B4-BE49-F238E27FC236}">
                          <a16:creationId xmlns:a16="http://schemas.microsoft.com/office/drawing/2014/main" id="{F842E7FC-A205-4EFF-8A24-3A433C649F9E}"/>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grpSp>
                <p:nvGrpSpPr>
                  <p:cNvPr id="161" name="Group 184">
                    <a:extLst>
                      <a:ext uri="{FF2B5EF4-FFF2-40B4-BE49-F238E27FC236}">
                        <a16:creationId xmlns:a16="http://schemas.microsoft.com/office/drawing/2014/main" id="{7E600794-5261-4753-91D9-0C3C9E3D7737}"/>
                      </a:ext>
                    </a:extLst>
                  </p:cNvPr>
                  <p:cNvGrpSpPr>
                    <a:grpSpLocks/>
                  </p:cNvGrpSpPr>
                  <p:nvPr/>
                </p:nvGrpSpPr>
                <p:grpSpPr bwMode="auto">
                  <a:xfrm rot="16200000">
                    <a:off x="8419624" y="2138131"/>
                    <a:ext cx="81058" cy="456600"/>
                    <a:chOff x="4310" y="2095"/>
                    <a:chExt cx="74" cy="1137"/>
                  </a:xfrm>
                </p:grpSpPr>
                <p:sp>
                  <p:nvSpPr>
                    <p:cNvPr id="181" name="Line 185 1">
                      <a:extLst>
                        <a:ext uri="{FF2B5EF4-FFF2-40B4-BE49-F238E27FC236}">
                          <a16:creationId xmlns:a16="http://schemas.microsoft.com/office/drawing/2014/main" id="{B0B8B835-D74E-4219-AC82-C35A64EA6E62}"/>
                        </a:ext>
                      </a:extLst>
                    </p:cNvPr>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82" name="Line 186 1">
                      <a:extLst>
                        <a:ext uri="{FF2B5EF4-FFF2-40B4-BE49-F238E27FC236}">
                          <a16:creationId xmlns:a16="http://schemas.microsoft.com/office/drawing/2014/main" id="{62C4DA1F-D31C-455C-BAA2-417B15BA8B22}"/>
                        </a:ext>
                      </a:extLst>
                    </p:cNvPr>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162" name="Rectangle 187 1">
                    <a:extLst>
                      <a:ext uri="{FF2B5EF4-FFF2-40B4-BE49-F238E27FC236}">
                        <a16:creationId xmlns:a16="http://schemas.microsoft.com/office/drawing/2014/main" id="{0987BDDB-7203-4DBC-BEC2-1C822ED101FA}"/>
                      </a:ext>
                    </a:extLst>
                  </p:cNvPr>
                  <p:cNvSpPr>
                    <a:spLocks noChangeArrowheads="1"/>
                  </p:cNvSpPr>
                  <p:nvPr/>
                </p:nvSpPr>
                <p:spPr bwMode="auto">
                  <a:xfrm>
                    <a:off x="8244445" y="2335213"/>
                    <a:ext cx="236512" cy="61341"/>
                  </a:xfrm>
                  <a:prstGeom prst="rect">
                    <a:avLst/>
                  </a:prstGeom>
                  <a:solidFill>
                    <a:schemeClr val="bg1"/>
                  </a:solidFill>
                  <a:ln w="12700">
                    <a:solidFill>
                      <a:schemeClr val="bg1"/>
                    </a:solidFill>
                    <a:miter lim="800000"/>
                    <a:headEnd type="none" w="lg" len="med"/>
                    <a:tailEnd type="none" w="lg" len="med"/>
                  </a:ln>
                  <a:effectLst/>
                </p:spPr>
                <p:txBody>
                  <a:bodyPr wrap="none" anchor="ctr">
                    <a:spAutoFit/>
                  </a:bodyPr>
                  <a:lstStyle/>
                  <a:p>
                    <a:endParaRPr lang="en-US"/>
                  </a:p>
                </p:txBody>
              </p:sp>
              <p:sp>
                <p:nvSpPr>
                  <p:cNvPr id="163" name="Freeform 188 1">
                    <a:extLst>
                      <a:ext uri="{FF2B5EF4-FFF2-40B4-BE49-F238E27FC236}">
                        <a16:creationId xmlns:a16="http://schemas.microsoft.com/office/drawing/2014/main" id="{A66DFE20-FDEA-42B6-A8BE-BA5636D5FB59}"/>
                      </a:ext>
                    </a:extLst>
                  </p:cNvPr>
                  <p:cNvSpPr>
                    <a:spLocks/>
                  </p:cNvSpPr>
                  <p:nvPr/>
                </p:nvSpPr>
                <p:spPr bwMode="auto">
                  <a:xfrm>
                    <a:off x="8275104" y="4681506"/>
                    <a:ext cx="326299" cy="244269"/>
                  </a:xfrm>
                  <a:custGeom>
                    <a:avLst/>
                    <a:gdLst/>
                    <a:ahLst/>
                    <a:cxnLst>
                      <a:cxn ang="0">
                        <a:pos x="10" y="130"/>
                      </a:cxn>
                      <a:cxn ang="0">
                        <a:pos x="56" y="9"/>
                      </a:cxn>
                      <a:cxn ang="0">
                        <a:pos x="103" y="149"/>
                      </a:cxn>
                      <a:cxn ang="0">
                        <a:pos x="177" y="46"/>
                      </a:cxn>
                      <a:cxn ang="0">
                        <a:pos x="242" y="121"/>
                      </a:cxn>
                      <a:cxn ang="0">
                        <a:pos x="307" y="0"/>
                      </a:cxn>
                      <a:cxn ang="0">
                        <a:pos x="363" y="111"/>
                      </a:cxn>
                      <a:cxn ang="0">
                        <a:pos x="363" y="223"/>
                      </a:cxn>
                      <a:cxn ang="0">
                        <a:pos x="0" y="223"/>
                      </a:cxn>
                      <a:cxn ang="0">
                        <a:pos x="10" y="130"/>
                      </a:cxn>
                    </a:cxnLst>
                    <a:rect l="0" t="0" r="r" b="b"/>
                    <a:pathLst>
                      <a:path w="363" h="223">
                        <a:moveTo>
                          <a:pt x="10" y="130"/>
                        </a:moveTo>
                        <a:lnTo>
                          <a:pt x="56" y="9"/>
                        </a:lnTo>
                        <a:lnTo>
                          <a:pt x="103" y="149"/>
                        </a:lnTo>
                        <a:lnTo>
                          <a:pt x="177" y="46"/>
                        </a:lnTo>
                        <a:lnTo>
                          <a:pt x="242" y="121"/>
                        </a:lnTo>
                        <a:lnTo>
                          <a:pt x="307" y="0"/>
                        </a:lnTo>
                        <a:lnTo>
                          <a:pt x="363" y="111"/>
                        </a:lnTo>
                        <a:lnTo>
                          <a:pt x="363" y="223"/>
                        </a:lnTo>
                        <a:lnTo>
                          <a:pt x="0" y="223"/>
                        </a:lnTo>
                        <a:lnTo>
                          <a:pt x="10" y="130"/>
                        </a:lnTo>
                        <a:close/>
                      </a:path>
                    </a:pathLst>
                  </a:custGeom>
                  <a:solidFill>
                    <a:schemeClr val="bg1"/>
                  </a:solidFill>
                  <a:ln w="12700" cap="flat" cmpd="sng">
                    <a:solidFill>
                      <a:schemeClr val="bg1"/>
                    </a:solidFill>
                    <a:prstDash val="solid"/>
                    <a:round/>
                    <a:headEnd type="none" w="lg" len="med"/>
                    <a:tailEnd type="none" w="lg" len="med"/>
                  </a:ln>
                  <a:effectLst/>
                </p:spPr>
                <p:txBody>
                  <a:bodyPr anchor="ctr">
                    <a:spAutoFit/>
                  </a:bodyPr>
                  <a:lstStyle/>
                  <a:p>
                    <a:endParaRPr lang="en-US"/>
                  </a:p>
                </p:txBody>
              </p:sp>
              <p:grpSp>
                <p:nvGrpSpPr>
                  <p:cNvPr id="164" name="Group 163">
                    <a:extLst>
                      <a:ext uri="{FF2B5EF4-FFF2-40B4-BE49-F238E27FC236}">
                        <a16:creationId xmlns:a16="http://schemas.microsoft.com/office/drawing/2014/main" id="{01E627A9-F030-4A3E-908D-F9C64B2FF463}"/>
                      </a:ext>
                    </a:extLst>
                  </p:cNvPr>
                  <p:cNvGrpSpPr/>
                  <p:nvPr/>
                </p:nvGrpSpPr>
                <p:grpSpPr>
                  <a:xfrm>
                    <a:off x="5553026" y="4491990"/>
                    <a:ext cx="3497312" cy="613410"/>
                    <a:chOff x="5553026" y="4491990"/>
                    <a:chExt cx="3497312" cy="613410"/>
                  </a:xfrm>
                </p:grpSpPr>
                <p:grpSp>
                  <p:nvGrpSpPr>
                    <p:cNvPr id="167" name="Group 144">
                      <a:extLst>
                        <a:ext uri="{FF2B5EF4-FFF2-40B4-BE49-F238E27FC236}">
                          <a16:creationId xmlns:a16="http://schemas.microsoft.com/office/drawing/2014/main" id="{7921342C-7B71-48D1-9A55-C04C9D609F81}"/>
                        </a:ext>
                      </a:extLst>
                    </p:cNvPr>
                    <p:cNvGrpSpPr>
                      <a:grpSpLocks/>
                    </p:cNvGrpSpPr>
                    <p:nvPr/>
                  </p:nvGrpSpPr>
                  <p:grpSpPr bwMode="auto">
                    <a:xfrm>
                      <a:off x="5931884" y="4491990"/>
                      <a:ext cx="3118454" cy="613410"/>
                      <a:chOff x="1920" y="3764"/>
                      <a:chExt cx="2848" cy="560"/>
                    </a:xfrm>
                  </p:grpSpPr>
                  <p:sp>
                    <p:nvSpPr>
                      <p:cNvPr id="174" name="Line 145 1">
                        <a:extLst>
                          <a:ext uri="{FF2B5EF4-FFF2-40B4-BE49-F238E27FC236}">
                            <a16:creationId xmlns:a16="http://schemas.microsoft.com/office/drawing/2014/main" id="{91FA283A-068F-498D-8077-00F3C3A85927}"/>
                          </a:ext>
                        </a:extLst>
                      </p:cNvPr>
                      <p:cNvSpPr>
                        <a:spLocks noChangeShapeType="1"/>
                      </p:cNvSpPr>
                      <p:nvPr/>
                    </p:nvSpPr>
                    <p:spPr bwMode="auto">
                      <a:xfrm flipH="1">
                        <a:off x="1920" y="376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75" name="Line 146 1">
                        <a:extLst>
                          <a:ext uri="{FF2B5EF4-FFF2-40B4-BE49-F238E27FC236}">
                            <a16:creationId xmlns:a16="http://schemas.microsoft.com/office/drawing/2014/main" id="{B49036B4-F0C3-49A5-BA44-13592D49D242}"/>
                          </a:ext>
                        </a:extLst>
                      </p:cNvPr>
                      <p:cNvSpPr>
                        <a:spLocks noChangeShapeType="1"/>
                      </p:cNvSpPr>
                      <p:nvPr/>
                    </p:nvSpPr>
                    <p:spPr bwMode="auto">
                      <a:xfrm flipH="1">
                        <a:off x="1920" y="392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nvGrpSpPr>
                      <p:cNvPr id="176" name="Group 147">
                        <a:extLst>
                          <a:ext uri="{FF2B5EF4-FFF2-40B4-BE49-F238E27FC236}">
                            <a16:creationId xmlns:a16="http://schemas.microsoft.com/office/drawing/2014/main" id="{766E794F-6675-4842-B4C8-741800FC075C}"/>
                          </a:ext>
                        </a:extLst>
                      </p:cNvPr>
                      <p:cNvGrpSpPr>
                        <a:grpSpLocks/>
                      </p:cNvGrpSpPr>
                      <p:nvPr/>
                    </p:nvGrpSpPr>
                    <p:grpSpPr bwMode="auto">
                      <a:xfrm>
                        <a:off x="4380" y="3764"/>
                        <a:ext cx="388" cy="388"/>
                        <a:chOff x="4380" y="3764"/>
                        <a:chExt cx="388" cy="388"/>
                      </a:xfrm>
                    </p:grpSpPr>
                    <p:sp>
                      <p:nvSpPr>
                        <p:cNvPr id="179" name="Arc 148 1">
                          <a:extLst>
                            <a:ext uri="{FF2B5EF4-FFF2-40B4-BE49-F238E27FC236}">
                              <a16:creationId xmlns:a16="http://schemas.microsoft.com/office/drawing/2014/main" id="{2B2E3AED-2AE0-4911-91CB-FF3B9CBBE4B1}"/>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80" name="Arc 149 1">
                          <a:extLst>
                            <a:ext uri="{FF2B5EF4-FFF2-40B4-BE49-F238E27FC236}">
                              <a16:creationId xmlns:a16="http://schemas.microsoft.com/office/drawing/2014/main" id="{040A1ABB-42AF-456C-89EA-95B8D849E3C0}"/>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177" name="Line 150 1">
                        <a:extLst>
                          <a:ext uri="{FF2B5EF4-FFF2-40B4-BE49-F238E27FC236}">
                            <a16:creationId xmlns:a16="http://schemas.microsoft.com/office/drawing/2014/main" id="{9592677D-27D1-4670-AB61-786305195AAB}"/>
                          </a:ext>
                        </a:extLst>
                      </p:cNvPr>
                      <p:cNvSpPr>
                        <a:spLocks noChangeShapeType="1"/>
                      </p:cNvSpPr>
                      <p:nvPr/>
                    </p:nvSpPr>
                    <p:spPr bwMode="auto">
                      <a:xfrm>
                        <a:off x="4608" y="4140"/>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78" name="Line 151 1">
                        <a:extLst>
                          <a:ext uri="{FF2B5EF4-FFF2-40B4-BE49-F238E27FC236}">
                            <a16:creationId xmlns:a16="http://schemas.microsoft.com/office/drawing/2014/main" id="{2B401DFD-A5AB-4375-99F8-AEE36FA124A2}"/>
                          </a:ext>
                        </a:extLst>
                      </p:cNvPr>
                      <p:cNvSpPr>
                        <a:spLocks noChangeShapeType="1"/>
                      </p:cNvSpPr>
                      <p:nvPr/>
                    </p:nvSpPr>
                    <p:spPr bwMode="auto">
                      <a:xfrm>
                        <a:off x="4768" y="4144"/>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168" name="Arc 164 1">
                      <a:extLst>
                        <a:ext uri="{FF2B5EF4-FFF2-40B4-BE49-F238E27FC236}">
                          <a16:creationId xmlns:a16="http://schemas.microsoft.com/office/drawing/2014/main" id="{F126A6FF-BFC4-4663-B685-E8A53B513E46}"/>
                        </a:ext>
                      </a:extLst>
                    </p:cNvPr>
                    <p:cNvSpPr>
                      <a:spLocks/>
                    </p:cNvSpPr>
                    <p:nvPr/>
                  </p:nvSpPr>
                  <p:spPr bwMode="auto">
                    <a:xfrm flipH="1">
                      <a:off x="5553026" y="4495276"/>
                      <a:ext cx="378857" cy="55316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69" name="Arc 165 1">
                      <a:extLst>
                        <a:ext uri="{FF2B5EF4-FFF2-40B4-BE49-F238E27FC236}">
                          <a16:creationId xmlns:a16="http://schemas.microsoft.com/office/drawing/2014/main" id="{9470CE37-F708-46C3-AB6E-D21C3CD1F877}"/>
                        </a:ext>
                      </a:extLst>
                    </p:cNvPr>
                    <p:cNvSpPr>
                      <a:spLocks/>
                    </p:cNvSpPr>
                    <p:nvPr/>
                  </p:nvSpPr>
                  <p:spPr bwMode="auto">
                    <a:xfrm flipH="1">
                      <a:off x="5651573" y="4673822"/>
                      <a:ext cx="280311" cy="37790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70" name="Arc 166 1">
                      <a:extLst>
                        <a:ext uri="{FF2B5EF4-FFF2-40B4-BE49-F238E27FC236}">
                          <a16:creationId xmlns:a16="http://schemas.microsoft.com/office/drawing/2014/main" id="{238EA8FD-FB0A-4DD4-AA5B-FDB7B7B7B0D3}"/>
                        </a:ext>
                      </a:extLst>
                    </p:cNvPr>
                    <p:cNvSpPr>
                      <a:spLocks/>
                    </p:cNvSpPr>
                    <p:nvPr/>
                  </p:nvSpPr>
                  <p:spPr bwMode="auto">
                    <a:xfrm flipH="1">
                      <a:off x="5628579" y="4627816"/>
                      <a:ext cx="296735" cy="42062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71" name="Arc 167 1">
                      <a:extLst>
                        <a:ext uri="{FF2B5EF4-FFF2-40B4-BE49-F238E27FC236}">
                          <a16:creationId xmlns:a16="http://schemas.microsoft.com/office/drawing/2014/main" id="{F6E53894-CEAA-4F63-B8EC-E9415CB282F7}"/>
                        </a:ext>
                      </a:extLst>
                    </p:cNvPr>
                    <p:cNvSpPr>
                      <a:spLocks/>
                    </p:cNvSpPr>
                    <p:nvPr/>
                  </p:nvSpPr>
                  <p:spPr bwMode="auto">
                    <a:xfrm flipH="1">
                      <a:off x="5608870" y="4588383"/>
                      <a:ext cx="313159" cy="46005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72" name="Arc 168 1">
                      <a:extLst>
                        <a:ext uri="{FF2B5EF4-FFF2-40B4-BE49-F238E27FC236}">
                          <a16:creationId xmlns:a16="http://schemas.microsoft.com/office/drawing/2014/main" id="{5BB51880-1603-4212-9507-ADDCCCD18C12}"/>
                        </a:ext>
                      </a:extLst>
                    </p:cNvPr>
                    <p:cNvSpPr>
                      <a:spLocks/>
                    </p:cNvSpPr>
                    <p:nvPr/>
                  </p:nvSpPr>
                  <p:spPr bwMode="auto">
                    <a:xfrm flipH="1">
                      <a:off x="5585875" y="4548949"/>
                      <a:ext cx="332869" cy="49620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dirty="0"/>
                    </a:p>
                  </p:txBody>
                </p:sp>
                <p:sp>
                  <p:nvSpPr>
                    <p:cNvPr id="173" name="Rectangle 189 1">
                      <a:extLst>
                        <a:ext uri="{FF2B5EF4-FFF2-40B4-BE49-F238E27FC236}">
                          <a16:creationId xmlns:a16="http://schemas.microsoft.com/office/drawing/2014/main" id="{4C978252-7C5D-49FD-B8F4-5FC9AA6862A3}"/>
                        </a:ext>
                      </a:extLst>
                    </p:cNvPr>
                    <p:cNvSpPr>
                      <a:spLocks noChangeArrowheads="1"/>
                    </p:cNvSpPr>
                    <p:nvPr/>
                  </p:nvSpPr>
                  <p:spPr bwMode="auto">
                    <a:xfrm>
                      <a:off x="8252110" y="4505134"/>
                      <a:ext cx="394187" cy="157734"/>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grpSp>
              <p:sp>
                <p:nvSpPr>
                  <p:cNvPr id="165" name="Rectangle 190 1">
                    <a:extLst>
                      <a:ext uri="{FF2B5EF4-FFF2-40B4-BE49-F238E27FC236}">
                        <a16:creationId xmlns:a16="http://schemas.microsoft.com/office/drawing/2014/main" id="{D38B0AB8-6AFA-40E2-8119-F4495AA2603B}"/>
                      </a:ext>
                    </a:extLst>
                  </p:cNvPr>
                  <p:cNvSpPr>
                    <a:spLocks noChangeArrowheads="1"/>
                  </p:cNvSpPr>
                  <p:nvPr/>
                </p:nvSpPr>
                <p:spPr bwMode="auto">
                  <a:xfrm>
                    <a:off x="7314822" y="3754819"/>
                    <a:ext cx="32849" cy="319850"/>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sp>
                <p:nvSpPr>
                  <p:cNvPr id="166" name="Line 140 1">
                    <a:extLst>
                      <a:ext uri="{FF2B5EF4-FFF2-40B4-BE49-F238E27FC236}">
                        <a16:creationId xmlns:a16="http://schemas.microsoft.com/office/drawing/2014/main" id="{A2303859-2BF5-4CFB-B84B-B6EF50130E4C}"/>
                      </a:ext>
                    </a:extLst>
                  </p:cNvPr>
                  <p:cNvSpPr>
                    <a:spLocks noChangeShapeType="1"/>
                  </p:cNvSpPr>
                  <p:nvPr/>
                </p:nvSpPr>
                <p:spPr bwMode="auto">
                  <a:xfrm>
                    <a:off x="7112254" y="2501710"/>
                    <a:ext cx="1149712" cy="0"/>
                  </a:xfrm>
                  <a:prstGeom prst="line">
                    <a:avLst/>
                  </a:prstGeom>
                  <a:noFill/>
                  <a:ln w="12700">
                    <a:solidFill>
                      <a:schemeClr val="tx1"/>
                    </a:solidFill>
                    <a:round/>
                    <a:headEnd type="none" w="lg" len="med"/>
                    <a:tailEnd type="none" w="lg" len="med"/>
                  </a:ln>
                  <a:effectLst/>
                </p:spPr>
                <p:txBody>
                  <a:bodyPr wrap="square" anchor="ctr">
                    <a:spAutoFit/>
                  </a:bodyPr>
                  <a:lstStyle/>
                  <a:p>
                    <a:endParaRPr lang="en-US" dirty="0"/>
                  </a:p>
                </p:txBody>
              </p:sp>
            </p:grpSp>
            <p:sp>
              <p:nvSpPr>
                <p:cNvPr id="74" name="TextBox 73">
                  <a:extLst>
                    <a:ext uri="{FF2B5EF4-FFF2-40B4-BE49-F238E27FC236}">
                      <a16:creationId xmlns:a16="http://schemas.microsoft.com/office/drawing/2014/main" id="{CD12E9FF-116D-4616-A1D5-910A4CF1B7F8}"/>
                    </a:ext>
                  </a:extLst>
                </p:cNvPr>
                <p:cNvSpPr txBox="1"/>
                <p:nvPr/>
              </p:nvSpPr>
              <p:spPr>
                <a:xfrm>
                  <a:off x="6269094" y="4604132"/>
                  <a:ext cx="1912114" cy="365392"/>
                </a:xfrm>
                <a:prstGeom prst="rect">
                  <a:avLst/>
                </a:prstGeom>
                <a:noFill/>
              </p:spPr>
              <p:txBody>
                <a:bodyPr wrap="none" rtlCol="0">
                  <a:spAutoFit/>
                </a:bodyPr>
                <a:lstStyle/>
                <a:p>
                  <a:r>
                    <a:rPr lang="en-US" sz="2500" dirty="0">
                      <a:latin typeface="Times New Roman" panose="02020603050405020304" pitchFamily="18" charset="0"/>
                      <a:cs typeface="Times New Roman" panose="02020603050405020304" pitchFamily="18" charset="0"/>
                    </a:rPr>
                    <a:t>Water source pipe</a:t>
                  </a:r>
                </a:p>
              </p:txBody>
            </p:sp>
            <p:sp>
              <p:nvSpPr>
                <p:cNvPr id="75" name="Line 6 2">
                  <a:extLst>
                    <a:ext uri="{FF2B5EF4-FFF2-40B4-BE49-F238E27FC236}">
                      <a16:creationId xmlns:a16="http://schemas.microsoft.com/office/drawing/2014/main" id="{944FE874-A0C1-42F2-AEE0-DF0E68CEEA0A}"/>
                    </a:ext>
                  </a:extLst>
                </p:cNvPr>
                <p:cNvSpPr>
                  <a:spLocks noChangeShapeType="1"/>
                </p:cNvSpPr>
                <p:nvPr/>
              </p:nvSpPr>
              <p:spPr bwMode="auto">
                <a:xfrm>
                  <a:off x="5731506" y="3645280"/>
                  <a:ext cx="0" cy="414909"/>
                </a:xfrm>
                <a:prstGeom prst="line">
                  <a:avLst/>
                </a:prstGeom>
                <a:noFill/>
                <a:ln w="28575">
                  <a:solidFill>
                    <a:schemeClr val="tx1"/>
                  </a:solidFill>
                  <a:round/>
                  <a:headEnd type="none" w="lg" len="med"/>
                  <a:tailEnd type="triangle" w="lg" len="med"/>
                </a:ln>
                <a:effectLst/>
              </p:spPr>
              <p:txBody>
                <a:bodyPr wrap="none" anchor="ctr"/>
                <a:lstStyle/>
                <a:p>
                  <a:endParaRPr lang="en-US" dirty="0"/>
                </a:p>
              </p:txBody>
            </p:sp>
            <p:sp>
              <p:nvSpPr>
                <p:cNvPr id="76" name="TextBox 75">
                  <a:extLst>
                    <a:ext uri="{FF2B5EF4-FFF2-40B4-BE49-F238E27FC236}">
                      <a16:creationId xmlns:a16="http://schemas.microsoft.com/office/drawing/2014/main" id="{C545D8F4-3C12-4860-8B9C-FAA2762C7DF6}"/>
                    </a:ext>
                  </a:extLst>
                </p:cNvPr>
                <p:cNvSpPr txBox="1"/>
                <p:nvPr/>
              </p:nvSpPr>
              <p:spPr>
                <a:xfrm>
                  <a:off x="5358003" y="3320119"/>
                  <a:ext cx="710516" cy="369332"/>
                </a:xfrm>
                <a:prstGeom prst="rect">
                  <a:avLst/>
                </a:prstGeom>
                <a:noFill/>
              </p:spPr>
              <p:txBody>
                <a:bodyPr wrap="none" rtlCol="0">
                  <a:spAutoFit/>
                </a:bodyPr>
                <a:lstStyle/>
                <a:p>
                  <a:r>
                    <a:rPr lang="en-US" sz="2500" dirty="0">
                      <a:latin typeface="Times New Roman" panose="02020603050405020304" pitchFamily="18" charset="0"/>
                      <a:cs typeface="Times New Roman" panose="02020603050405020304" pitchFamily="18" charset="0"/>
                    </a:rPr>
                    <a:t>Valve</a:t>
                  </a:r>
                </a:p>
              </p:txBody>
            </p:sp>
          </p:grpSp>
          <p:sp>
            <p:nvSpPr>
              <p:cNvPr id="71" name="Left Brace 70">
                <a:extLst>
                  <a:ext uri="{FF2B5EF4-FFF2-40B4-BE49-F238E27FC236}">
                    <a16:creationId xmlns:a16="http://schemas.microsoft.com/office/drawing/2014/main" id="{03155381-365C-4506-ACDE-B407B4D852CC}"/>
                  </a:ext>
                </a:extLst>
              </p:cNvPr>
              <p:cNvSpPr/>
              <p:nvPr/>
            </p:nvSpPr>
            <p:spPr>
              <a:xfrm rot="10800000" flipH="1">
                <a:off x="7281112" y="4063111"/>
                <a:ext cx="663550" cy="1797686"/>
              </a:xfrm>
              <a:prstGeom prst="leftBrace">
                <a:avLst>
                  <a:gd name="adj1" fmla="val 8333"/>
                  <a:gd name="adj2" fmla="val 47728"/>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72" name="TextBox 71">
                <a:extLst>
                  <a:ext uri="{FF2B5EF4-FFF2-40B4-BE49-F238E27FC236}">
                    <a16:creationId xmlns:a16="http://schemas.microsoft.com/office/drawing/2014/main" id="{EF648D21-BB1C-4738-A6E9-A03B87140E79}"/>
                  </a:ext>
                </a:extLst>
              </p:cNvPr>
              <p:cNvSpPr txBox="1"/>
              <p:nvPr/>
            </p:nvSpPr>
            <p:spPr>
              <a:xfrm>
                <a:off x="6622394" y="4809887"/>
                <a:ext cx="643061" cy="369332"/>
              </a:xfrm>
              <a:prstGeom prst="rect">
                <a:avLst/>
              </a:prstGeom>
              <a:noFill/>
            </p:spPr>
            <p:txBody>
              <a:bodyPr wrap="none" rtlCol="0">
                <a:spAutoFit/>
              </a:bodyPr>
              <a:lstStyle/>
              <a:p>
                <a:r>
                  <a:rPr lang="en-US" sz="2500" dirty="0">
                    <a:latin typeface="Times New Roman" panose="02020603050405020304" pitchFamily="18" charset="0"/>
                    <a:cs typeface="Times New Roman" panose="02020603050405020304" pitchFamily="18" charset="0"/>
                  </a:rPr>
                  <a:t>Tank</a:t>
                </a:r>
              </a:p>
            </p:txBody>
          </p:sp>
        </p:grpSp>
        <p:sp>
          <p:nvSpPr>
            <p:cNvPr id="195" name="Line 6 4">
              <a:extLst>
                <a:ext uri="{FF2B5EF4-FFF2-40B4-BE49-F238E27FC236}">
                  <a16:creationId xmlns:a16="http://schemas.microsoft.com/office/drawing/2014/main" id="{1F252E6F-412B-49CA-9EB8-C4A89A852057}"/>
                </a:ext>
              </a:extLst>
            </p:cNvPr>
            <p:cNvSpPr>
              <a:spLocks noChangeShapeType="1"/>
            </p:cNvSpPr>
            <p:nvPr/>
          </p:nvSpPr>
          <p:spPr bwMode="auto">
            <a:xfrm>
              <a:off x="7159808" y="2700443"/>
              <a:ext cx="0" cy="1638108"/>
            </a:xfrm>
            <a:prstGeom prst="line">
              <a:avLst/>
            </a:prstGeom>
            <a:noFill/>
            <a:ln w="28575">
              <a:solidFill>
                <a:schemeClr val="tx1"/>
              </a:solidFill>
              <a:round/>
              <a:headEnd type="triangle" w="lg" len="med"/>
              <a:tailEnd type="triangle" w="lg" len="med"/>
            </a:ln>
            <a:effectLst/>
          </p:spPr>
          <p:txBody>
            <a:bodyPr wrap="none" anchor="ctr"/>
            <a:lstStyle/>
            <a:p>
              <a:endParaRPr lang="en-US" dirty="0"/>
            </a:p>
          </p:txBody>
        </p:sp>
        <p:sp>
          <p:nvSpPr>
            <p:cNvPr id="197" name="Line 6 2">
              <a:extLst>
                <a:ext uri="{FF2B5EF4-FFF2-40B4-BE49-F238E27FC236}">
                  <a16:creationId xmlns:a16="http://schemas.microsoft.com/office/drawing/2014/main" id="{03B5EE3C-FB63-447C-A66A-27815E7944C7}"/>
                </a:ext>
              </a:extLst>
            </p:cNvPr>
            <p:cNvSpPr>
              <a:spLocks noChangeShapeType="1"/>
            </p:cNvSpPr>
            <p:nvPr/>
          </p:nvSpPr>
          <p:spPr bwMode="auto">
            <a:xfrm flipV="1">
              <a:off x="3572528" y="5157602"/>
              <a:ext cx="711506" cy="618242"/>
            </a:xfrm>
            <a:prstGeom prst="line">
              <a:avLst/>
            </a:prstGeom>
            <a:noFill/>
            <a:ln w="28575">
              <a:solidFill>
                <a:schemeClr val="tx1"/>
              </a:solidFill>
              <a:round/>
              <a:headEnd type="none" w="lg" len="med"/>
              <a:tailEnd type="triangle" w="lg" len="med"/>
            </a:ln>
            <a:effectLst/>
          </p:spPr>
          <p:txBody>
            <a:bodyPr wrap="none" anchor="ctr"/>
            <a:lstStyle/>
            <a:p>
              <a:endParaRPr lang="en-US" dirty="0"/>
            </a:p>
          </p:txBody>
        </p:sp>
        <p:sp>
          <p:nvSpPr>
            <p:cNvPr id="198" name="Line 6 2">
              <a:extLst>
                <a:ext uri="{FF2B5EF4-FFF2-40B4-BE49-F238E27FC236}">
                  <a16:creationId xmlns:a16="http://schemas.microsoft.com/office/drawing/2014/main" id="{4350D3BF-C193-4D69-80B3-73212D078F96}"/>
                </a:ext>
              </a:extLst>
            </p:cNvPr>
            <p:cNvSpPr>
              <a:spLocks noChangeShapeType="1"/>
            </p:cNvSpPr>
            <p:nvPr/>
          </p:nvSpPr>
          <p:spPr bwMode="auto">
            <a:xfrm flipV="1">
              <a:off x="3572528" y="5331051"/>
              <a:ext cx="717223" cy="444793"/>
            </a:xfrm>
            <a:prstGeom prst="line">
              <a:avLst/>
            </a:prstGeom>
            <a:noFill/>
            <a:ln w="28575">
              <a:solidFill>
                <a:schemeClr val="tx1"/>
              </a:solidFill>
              <a:round/>
              <a:headEnd type="none" w="lg" len="med"/>
              <a:tailEnd type="triangle" w="lg" len="med"/>
            </a:ln>
            <a:effectLst/>
          </p:spPr>
          <p:txBody>
            <a:bodyPr wrap="none" anchor="ctr"/>
            <a:lstStyle/>
            <a:p>
              <a:endParaRPr lang="en-US" dirty="0"/>
            </a:p>
          </p:txBody>
        </p:sp>
        <p:sp>
          <p:nvSpPr>
            <p:cNvPr id="8" name="TextBox 7">
              <a:extLst>
                <a:ext uri="{FF2B5EF4-FFF2-40B4-BE49-F238E27FC236}">
                  <a16:creationId xmlns:a16="http://schemas.microsoft.com/office/drawing/2014/main" id="{AD045433-0C75-4DE9-BF93-49374AC2DF70}"/>
                </a:ext>
              </a:extLst>
            </p:cNvPr>
            <p:cNvSpPr txBox="1"/>
            <p:nvPr/>
          </p:nvSpPr>
          <p:spPr>
            <a:xfrm>
              <a:off x="3182313" y="5577111"/>
              <a:ext cx="444352" cy="523220"/>
            </a:xfrm>
            <a:prstGeom prst="rect">
              <a:avLst/>
            </a:prstGeom>
            <a:noFill/>
          </p:spPr>
          <p:txBody>
            <a:bodyPr wrap="none" rtlCol="0">
              <a:spAutoFit/>
            </a:bodyPr>
            <a:lstStyle/>
            <a:p>
              <a:r>
                <a:rPr lang="en-US" dirty="0">
                  <a:latin typeface="+mj-lt"/>
                </a:rPr>
                <a:t>Q</a:t>
              </a:r>
            </a:p>
          </p:txBody>
        </p:sp>
        <p:sp>
          <p:nvSpPr>
            <p:cNvPr id="9" name="TextBox 8">
              <a:extLst>
                <a:ext uri="{FF2B5EF4-FFF2-40B4-BE49-F238E27FC236}">
                  <a16:creationId xmlns:a16="http://schemas.microsoft.com/office/drawing/2014/main" id="{728CB7B4-B122-48FA-A7EB-DAEE321789CE}"/>
                </a:ext>
              </a:extLst>
            </p:cNvPr>
            <p:cNvSpPr txBox="1"/>
            <p:nvPr/>
          </p:nvSpPr>
          <p:spPr>
            <a:xfrm>
              <a:off x="6964680" y="3291840"/>
              <a:ext cx="378630" cy="523220"/>
            </a:xfrm>
            <a:prstGeom prst="rect">
              <a:avLst/>
            </a:prstGeom>
            <a:solidFill>
              <a:schemeClr val="bg1"/>
            </a:solidFill>
          </p:spPr>
          <p:txBody>
            <a:bodyPr wrap="none" rtlCol="0">
              <a:spAutoFit/>
            </a:bodyPr>
            <a:lstStyle/>
            <a:p>
              <a:r>
                <a:rPr lang="en-US" dirty="0">
                  <a:latin typeface="+mj-lt"/>
                </a:rPr>
                <a:t>h</a:t>
              </a:r>
            </a:p>
          </p:txBody>
        </p:sp>
      </p:grpSp>
    </p:spTree>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3" name="Rectangle 3"/>
          <p:cNvSpPr>
            <a:spLocks noGrp="1" noChangeArrowheads="1"/>
          </p:cNvSpPr>
          <p:nvPr>
            <p:ph type="title"/>
          </p:nvPr>
        </p:nvSpPr>
        <p:spPr>
          <a:effectLst/>
        </p:spPr>
        <p:txBody>
          <a:bodyPr/>
          <a:lstStyle/>
          <a:p>
            <a:r>
              <a:rPr lang="en-US" dirty="0">
                <a:hlinkClick r:id="rId8"/>
              </a:rPr>
              <a:t>Derived</a:t>
            </a:r>
            <a:r>
              <a:rPr lang="en-US" dirty="0"/>
              <a:t> equation for Q(t) </a:t>
            </a:r>
            <a:br>
              <a:rPr lang="en-US" dirty="0"/>
            </a:br>
            <a:r>
              <a:rPr lang="en-US" dirty="0"/>
              <a:t>through a </a:t>
            </a:r>
            <a:r>
              <a:rPr lang="en-US" dirty="0" err="1"/>
              <a:t>hypochlorinator</a:t>
            </a:r>
            <a:endParaRPr lang="en-US" sz="2400" dirty="0"/>
          </a:p>
        </p:txBody>
      </p:sp>
      <p:grpSp>
        <p:nvGrpSpPr>
          <p:cNvPr id="13" name="Group 12">
            <a:extLst>
              <a:ext uri="{FF2B5EF4-FFF2-40B4-BE49-F238E27FC236}">
                <a16:creationId xmlns:a16="http://schemas.microsoft.com/office/drawing/2014/main" id="{D8C7E3B5-A3FB-4E91-9CE1-4264EBD37614}"/>
              </a:ext>
            </a:extLst>
          </p:cNvPr>
          <p:cNvGrpSpPr/>
          <p:nvPr/>
        </p:nvGrpSpPr>
        <p:grpSpPr>
          <a:xfrm>
            <a:off x="6096000" y="1696772"/>
            <a:ext cx="4150130" cy="3464456"/>
            <a:chOff x="5063560" y="1787525"/>
            <a:chExt cx="3986778" cy="3317875"/>
          </a:xfrm>
        </p:grpSpPr>
        <p:sp>
          <p:nvSpPr>
            <p:cNvPr id="18" name="Line 6 3">
              <a:extLst>
                <a:ext uri="{FF2B5EF4-FFF2-40B4-BE49-F238E27FC236}">
                  <a16:creationId xmlns:a16="http://schemas.microsoft.com/office/drawing/2014/main" id="{3D30411B-B219-453C-BAE9-8511483A111B}"/>
                </a:ext>
              </a:extLst>
            </p:cNvPr>
            <p:cNvSpPr>
              <a:spLocks noChangeShapeType="1"/>
            </p:cNvSpPr>
            <p:nvPr/>
          </p:nvSpPr>
          <p:spPr bwMode="auto">
            <a:xfrm>
              <a:off x="5299293" y="2509838"/>
              <a:ext cx="0" cy="1681162"/>
            </a:xfrm>
            <a:prstGeom prst="line">
              <a:avLst/>
            </a:prstGeom>
            <a:noFill/>
            <a:ln w="28575">
              <a:solidFill>
                <a:schemeClr val="tx1"/>
              </a:solidFill>
              <a:round/>
              <a:headEnd type="triangle" w="lg" len="med"/>
              <a:tailEnd type="triangle" w="lg" len="med"/>
            </a:ln>
            <a:effectLst/>
          </p:spPr>
          <p:txBody>
            <a:bodyPr wrap="none" anchor="ctr"/>
            <a:lstStyle/>
            <a:p>
              <a:endParaRPr lang="en-US" dirty="0"/>
            </a:p>
          </p:txBody>
        </p:sp>
        <p:sp>
          <p:nvSpPr>
            <p:cNvPr id="19" name="Line 19 2">
              <a:extLst>
                <a:ext uri="{FF2B5EF4-FFF2-40B4-BE49-F238E27FC236}">
                  <a16:creationId xmlns:a16="http://schemas.microsoft.com/office/drawing/2014/main" id="{7A290396-1A50-41FE-BBF0-5B4033C6C36B}"/>
                </a:ext>
              </a:extLst>
            </p:cNvPr>
            <p:cNvSpPr>
              <a:spLocks noChangeShapeType="1"/>
            </p:cNvSpPr>
            <p:nvPr/>
          </p:nvSpPr>
          <p:spPr bwMode="auto">
            <a:xfrm>
              <a:off x="5532438" y="3998913"/>
              <a:ext cx="0" cy="455612"/>
            </a:xfrm>
            <a:prstGeom prst="line">
              <a:avLst/>
            </a:prstGeom>
            <a:noFill/>
            <a:ln w="38100">
              <a:solidFill>
                <a:schemeClr val="folHlink"/>
              </a:solidFill>
              <a:prstDash val="sysDot"/>
              <a:round/>
              <a:headEnd type="none" w="lg" len="med"/>
              <a:tailEnd type="none" w="lg" len="med"/>
            </a:ln>
            <a:effectLst/>
          </p:spPr>
          <p:txBody>
            <a:bodyPr anchor="ctr">
              <a:spAutoFit/>
            </a:bodyPr>
            <a:lstStyle/>
            <a:p>
              <a:endParaRPr lang="en-US"/>
            </a:p>
          </p:txBody>
        </p:sp>
        <p:sp>
          <p:nvSpPr>
            <p:cNvPr id="20" name="Rectangle 137 2" descr="Granite">
              <a:extLst>
                <a:ext uri="{FF2B5EF4-FFF2-40B4-BE49-F238E27FC236}">
                  <a16:creationId xmlns:a16="http://schemas.microsoft.com/office/drawing/2014/main" id="{9FAD8FF0-3C63-411A-BCCF-EE5290CB3B0F}"/>
                </a:ext>
              </a:extLst>
            </p:cNvPr>
            <p:cNvSpPr>
              <a:spLocks noChangeArrowheads="1"/>
            </p:cNvSpPr>
            <p:nvPr/>
          </p:nvSpPr>
          <p:spPr bwMode="auto">
            <a:xfrm>
              <a:off x="8261965" y="2253059"/>
              <a:ext cx="192713" cy="1515999"/>
            </a:xfrm>
            <a:prstGeom prst="rect">
              <a:avLst/>
            </a:prstGeom>
            <a:blipFill dpi="0" rotWithShape="1">
              <a:blip r:embed="rId9"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21" name="Rectangle 138 2" descr="Granite">
              <a:extLst>
                <a:ext uri="{FF2B5EF4-FFF2-40B4-BE49-F238E27FC236}">
                  <a16:creationId xmlns:a16="http://schemas.microsoft.com/office/drawing/2014/main" id="{B8977446-DAB1-4809-96D9-74BB7ECD276C}"/>
                </a:ext>
              </a:extLst>
            </p:cNvPr>
            <p:cNvSpPr>
              <a:spLocks noChangeArrowheads="1"/>
            </p:cNvSpPr>
            <p:nvPr/>
          </p:nvSpPr>
          <p:spPr bwMode="auto">
            <a:xfrm>
              <a:off x="6919540" y="2253059"/>
              <a:ext cx="192713" cy="1515999"/>
            </a:xfrm>
            <a:prstGeom prst="rect">
              <a:avLst/>
            </a:prstGeom>
            <a:blipFill dpi="0" rotWithShape="1">
              <a:blip r:embed="rId9"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dirty="0"/>
            </a:p>
          </p:txBody>
        </p:sp>
        <p:sp>
          <p:nvSpPr>
            <p:cNvPr id="22" name="Freeform 139 2" descr="Granite">
              <a:extLst>
                <a:ext uri="{FF2B5EF4-FFF2-40B4-BE49-F238E27FC236}">
                  <a16:creationId xmlns:a16="http://schemas.microsoft.com/office/drawing/2014/main" id="{2C03348B-E625-44A6-8F58-748AB3DA08AD}"/>
                </a:ext>
              </a:extLst>
            </p:cNvPr>
            <p:cNvSpPr>
              <a:spLocks/>
            </p:cNvSpPr>
            <p:nvPr/>
          </p:nvSpPr>
          <p:spPr bwMode="auto">
            <a:xfrm>
              <a:off x="6031525" y="3688001"/>
              <a:ext cx="2752737" cy="346139"/>
            </a:xfrm>
            <a:custGeom>
              <a:avLst/>
              <a:gdLst/>
              <a:ahLst/>
              <a:cxnLst>
                <a:cxn ang="0">
                  <a:pos x="2514" y="314"/>
                </a:cxn>
                <a:cxn ang="0">
                  <a:pos x="2514" y="72"/>
                </a:cxn>
                <a:cxn ang="0">
                  <a:pos x="121" y="74"/>
                </a:cxn>
                <a:cxn ang="0">
                  <a:pos x="121" y="0"/>
                </a:cxn>
                <a:cxn ang="0">
                  <a:pos x="0" y="0"/>
                </a:cxn>
                <a:cxn ang="0">
                  <a:pos x="0" y="316"/>
                </a:cxn>
                <a:cxn ang="0">
                  <a:pos x="2514" y="314"/>
                </a:cxn>
              </a:cxnLst>
              <a:rect l="0" t="0" r="r" b="b"/>
              <a:pathLst>
                <a:path w="2514" h="316">
                  <a:moveTo>
                    <a:pt x="2514" y="314"/>
                  </a:moveTo>
                  <a:lnTo>
                    <a:pt x="2514" y="72"/>
                  </a:lnTo>
                  <a:lnTo>
                    <a:pt x="121" y="74"/>
                  </a:lnTo>
                  <a:lnTo>
                    <a:pt x="121" y="0"/>
                  </a:lnTo>
                  <a:lnTo>
                    <a:pt x="0" y="0"/>
                  </a:lnTo>
                  <a:lnTo>
                    <a:pt x="0" y="316"/>
                  </a:lnTo>
                  <a:lnTo>
                    <a:pt x="2514" y="314"/>
                  </a:lnTo>
                </a:path>
              </a:pathLst>
            </a:custGeom>
            <a:blipFill dpi="0" rotWithShape="1">
              <a:blip r:embed="rId9"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dirty="0"/>
            </a:p>
          </p:txBody>
        </p:sp>
        <p:sp>
          <p:nvSpPr>
            <p:cNvPr id="23" name="Freeform 141 2">
              <a:extLst>
                <a:ext uri="{FF2B5EF4-FFF2-40B4-BE49-F238E27FC236}">
                  <a16:creationId xmlns:a16="http://schemas.microsoft.com/office/drawing/2014/main" id="{9BF22823-9600-46AF-BE32-F84ACC29859A}"/>
                </a:ext>
              </a:extLst>
            </p:cNvPr>
            <p:cNvSpPr>
              <a:spLocks/>
            </p:cNvSpPr>
            <p:nvPr/>
          </p:nvSpPr>
          <p:spPr bwMode="auto">
            <a:xfrm>
              <a:off x="5642813" y="3645281"/>
              <a:ext cx="1664344" cy="538925"/>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24" name="Freeform 142 2">
              <a:extLst>
                <a:ext uri="{FF2B5EF4-FFF2-40B4-BE49-F238E27FC236}">
                  <a16:creationId xmlns:a16="http://schemas.microsoft.com/office/drawing/2014/main" id="{2CDD2427-5C50-4D46-A411-27438EF4E553}"/>
                </a:ext>
              </a:extLst>
            </p:cNvPr>
            <p:cNvSpPr>
              <a:spLocks/>
            </p:cNvSpPr>
            <p:nvPr/>
          </p:nvSpPr>
          <p:spPr bwMode="auto">
            <a:xfrm>
              <a:off x="5638434" y="3636518"/>
              <a:ext cx="1716902" cy="600266"/>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25" name="Rectangle 143 2" descr="Granite">
              <a:extLst>
                <a:ext uri="{FF2B5EF4-FFF2-40B4-BE49-F238E27FC236}">
                  <a16:creationId xmlns:a16="http://schemas.microsoft.com/office/drawing/2014/main" id="{BCD82143-C0AF-4C1D-90B1-9517EDE63A95}"/>
                </a:ext>
              </a:extLst>
            </p:cNvPr>
            <p:cNvSpPr>
              <a:spLocks noChangeArrowheads="1"/>
            </p:cNvSpPr>
            <p:nvPr/>
          </p:nvSpPr>
          <p:spPr bwMode="auto">
            <a:xfrm>
              <a:off x="8305763" y="4036330"/>
              <a:ext cx="280311" cy="797433"/>
            </a:xfrm>
            <a:prstGeom prst="rect">
              <a:avLst/>
            </a:prstGeom>
            <a:blipFill dpi="0" rotWithShape="1">
              <a:blip r:embed="rId9"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grpSp>
          <p:nvGrpSpPr>
            <p:cNvPr id="26" name="Group 152">
              <a:extLst>
                <a:ext uri="{FF2B5EF4-FFF2-40B4-BE49-F238E27FC236}">
                  <a16:creationId xmlns:a16="http://schemas.microsoft.com/office/drawing/2014/main" id="{C5ADE348-E1CE-40FF-B2CD-8D7E42F0B1B0}"/>
                </a:ext>
              </a:extLst>
            </p:cNvPr>
            <p:cNvGrpSpPr>
              <a:grpSpLocks/>
            </p:cNvGrpSpPr>
            <p:nvPr/>
          </p:nvGrpSpPr>
          <p:grpSpPr bwMode="auto">
            <a:xfrm flipH="1">
              <a:off x="5507038" y="4179824"/>
              <a:ext cx="135775" cy="135827"/>
              <a:chOff x="4380" y="3764"/>
              <a:chExt cx="388" cy="388"/>
            </a:xfrm>
          </p:grpSpPr>
          <p:sp>
            <p:nvSpPr>
              <p:cNvPr id="76" name="Arc 153 2">
                <a:extLst>
                  <a:ext uri="{FF2B5EF4-FFF2-40B4-BE49-F238E27FC236}">
                    <a16:creationId xmlns:a16="http://schemas.microsoft.com/office/drawing/2014/main" id="{3879CDB0-AA1F-4A7E-9A19-34FA1F569B2F}"/>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77" name="Arc 154 2">
                <a:extLst>
                  <a:ext uri="{FF2B5EF4-FFF2-40B4-BE49-F238E27FC236}">
                    <a16:creationId xmlns:a16="http://schemas.microsoft.com/office/drawing/2014/main" id="{50D0F7D3-1FDF-426B-B417-AB7CC6CCE2B9}"/>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27" name="Oval 155 2">
              <a:extLst>
                <a:ext uri="{FF2B5EF4-FFF2-40B4-BE49-F238E27FC236}">
                  <a16:creationId xmlns:a16="http://schemas.microsoft.com/office/drawing/2014/main" id="{396DDE26-E12D-4E3E-AFB4-1A633457E36B}"/>
                </a:ext>
              </a:extLst>
            </p:cNvPr>
            <p:cNvSpPr>
              <a:spLocks noChangeArrowheads="1"/>
            </p:cNvSpPr>
            <p:nvPr/>
          </p:nvSpPr>
          <p:spPr bwMode="auto">
            <a:xfrm>
              <a:off x="5517988" y="4355084"/>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28" name="Oval 156 2">
              <a:extLst>
                <a:ext uri="{FF2B5EF4-FFF2-40B4-BE49-F238E27FC236}">
                  <a16:creationId xmlns:a16="http://schemas.microsoft.com/office/drawing/2014/main" id="{21886476-112E-446A-9537-C9AB0314F5F0}"/>
                </a:ext>
              </a:extLst>
            </p:cNvPr>
            <p:cNvSpPr>
              <a:spLocks noChangeArrowheads="1"/>
            </p:cNvSpPr>
            <p:nvPr/>
          </p:nvSpPr>
          <p:spPr bwMode="auto">
            <a:xfrm>
              <a:off x="5521273" y="4483243"/>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29" name="Oval 157 2">
              <a:extLst>
                <a:ext uri="{FF2B5EF4-FFF2-40B4-BE49-F238E27FC236}">
                  <a16:creationId xmlns:a16="http://schemas.microsoft.com/office/drawing/2014/main" id="{3742C4A6-E7BB-4C87-A8E2-2FD1FC5CFC38}"/>
                </a:ext>
              </a:extLst>
            </p:cNvPr>
            <p:cNvSpPr>
              <a:spLocks noChangeArrowheads="1"/>
            </p:cNvSpPr>
            <p:nvPr/>
          </p:nvSpPr>
          <p:spPr bwMode="auto">
            <a:xfrm>
              <a:off x="5524557" y="4673839"/>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30" name="Oval 158 2">
              <a:extLst>
                <a:ext uri="{FF2B5EF4-FFF2-40B4-BE49-F238E27FC236}">
                  <a16:creationId xmlns:a16="http://schemas.microsoft.com/office/drawing/2014/main" id="{2E9D409A-1727-4D68-94D4-B5B7183DF1E9}"/>
                </a:ext>
              </a:extLst>
            </p:cNvPr>
            <p:cNvSpPr>
              <a:spLocks noChangeArrowheads="1"/>
            </p:cNvSpPr>
            <p:nvPr/>
          </p:nvSpPr>
          <p:spPr bwMode="auto">
            <a:xfrm>
              <a:off x="5527842" y="4917012"/>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grpSp>
          <p:nvGrpSpPr>
            <p:cNvPr id="31" name="Group 159">
              <a:extLst>
                <a:ext uri="{FF2B5EF4-FFF2-40B4-BE49-F238E27FC236}">
                  <a16:creationId xmlns:a16="http://schemas.microsoft.com/office/drawing/2014/main" id="{7F41C01A-3D35-42DC-9769-04B05236DEE5}"/>
                </a:ext>
              </a:extLst>
            </p:cNvPr>
            <p:cNvGrpSpPr>
              <a:grpSpLocks/>
            </p:cNvGrpSpPr>
            <p:nvPr/>
          </p:nvGrpSpPr>
          <p:grpSpPr bwMode="auto">
            <a:xfrm>
              <a:off x="5655953" y="4103148"/>
              <a:ext cx="153295" cy="133636"/>
              <a:chOff x="1668" y="3538"/>
              <a:chExt cx="140" cy="122"/>
            </a:xfrm>
          </p:grpSpPr>
          <p:sp>
            <p:nvSpPr>
              <p:cNvPr id="72" name="AutoShape 160 2">
                <a:extLst>
                  <a:ext uri="{FF2B5EF4-FFF2-40B4-BE49-F238E27FC236}">
                    <a16:creationId xmlns:a16="http://schemas.microsoft.com/office/drawing/2014/main" id="{52189805-07E3-4255-91F2-45D5F103FD6F}"/>
                  </a:ext>
                </a:extLst>
              </p:cNvPr>
              <p:cNvSpPr>
                <a:spLocks noChangeArrowheads="1"/>
              </p:cNvSpPr>
              <p:nvPr/>
            </p:nvSpPr>
            <p:spPr bwMode="auto">
              <a:xfrm>
                <a:off x="1668" y="3538"/>
                <a:ext cx="140" cy="32"/>
              </a:xfrm>
              <a:prstGeom prst="roundRect">
                <a:avLst>
                  <a:gd name="adj" fmla="val 16667"/>
                </a:avLst>
              </a:prstGeom>
              <a:noFill/>
              <a:ln w="12700">
                <a:solidFill>
                  <a:schemeClr val="tx1"/>
                </a:solidFill>
                <a:round/>
                <a:headEnd type="none" w="lg" len="med"/>
                <a:tailEnd type="none" w="lg" len="med"/>
              </a:ln>
              <a:effectLst/>
            </p:spPr>
            <p:txBody>
              <a:bodyPr anchor="ctr">
                <a:spAutoFit/>
              </a:bodyPr>
              <a:lstStyle/>
              <a:p>
                <a:endParaRPr lang="en-US"/>
              </a:p>
            </p:txBody>
          </p:sp>
          <p:sp>
            <p:nvSpPr>
              <p:cNvPr id="73" name="Line 161 2">
                <a:extLst>
                  <a:ext uri="{FF2B5EF4-FFF2-40B4-BE49-F238E27FC236}">
                    <a16:creationId xmlns:a16="http://schemas.microsoft.com/office/drawing/2014/main" id="{F5066038-34D3-41BC-90AD-6C16301BC386}"/>
                  </a:ext>
                </a:extLst>
              </p:cNvPr>
              <p:cNvSpPr>
                <a:spLocks noChangeShapeType="1"/>
              </p:cNvSpPr>
              <p:nvPr/>
            </p:nvSpPr>
            <p:spPr bwMode="auto">
              <a:xfrm>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74" name="Line 162 2">
                <a:extLst>
                  <a:ext uri="{FF2B5EF4-FFF2-40B4-BE49-F238E27FC236}">
                    <a16:creationId xmlns:a16="http://schemas.microsoft.com/office/drawing/2014/main" id="{3756FE3D-0AEE-4D76-856E-12A3FA64B8F1}"/>
                  </a:ext>
                </a:extLst>
              </p:cNvPr>
              <p:cNvSpPr>
                <a:spLocks noChangeShapeType="1"/>
              </p:cNvSpPr>
              <p:nvPr/>
            </p:nvSpPr>
            <p:spPr bwMode="auto">
              <a:xfrm flipH="1">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75" name="Line 163 2">
                <a:extLst>
                  <a:ext uri="{FF2B5EF4-FFF2-40B4-BE49-F238E27FC236}">
                    <a16:creationId xmlns:a16="http://schemas.microsoft.com/office/drawing/2014/main" id="{F188DB44-0949-48CA-8CAB-C9136E70EDDE}"/>
                  </a:ext>
                </a:extLst>
              </p:cNvPr>
              <p:cNvSpPr>
                <a:spLocks noChangeShapeType="1"/>
              </p:cNvSpPr>
              <p:nvPr/>
            </p:nvSpPr>
            <p:spPr bwMode="auto">
              <a:xfrm flipH="1" flipV="1">
                <a:off x="1737" y="3567"/>
                <a:ext cx="3" cy="93"/>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grpSp>
        <p:sp>
          <p:nvSpPr>
            <p:cNvPr id="32" name="Freeform 169 2" descr="Granite">
              <a:extLst>
                <a:ext uri="{FF2B5EF4-FFF2-40B4-BE49-F238E27FC236}">
                  <a16:creationId xmlns:a16="http://schemas.microsoft.com/office/drawing/2014/main" id="{A4276399-265D-4390-887D-9493E866E11E}"/>
                </a:ext>
              </a:extLst>
            </p:cNvPr>
            <p:cNvSpPr>
              <a:spLocks/>
            </p:cNvSpPr>
            <p:nvPr/>
          </p:nvSpPr>
          <p:spPr bwMode="auto">
            <a:xfrm>
              <a:off x="6919540" y="1989074"/>
              <a:ext cx="367908" cy="26289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9"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33" name="Freeform 170 2" descr="Granite">
              <a:extLst>
                <a:ext uri="{FF2B5EF4-FFF2-40B4-BE49-F238E27FC236}">
                  <a16:creationId xmlns:a16="http://schemas.microsoft.com/office/drawing/2014/main" id="{8E2776C8-DA8F-411D-A60F-FBB06895EEFA}"/>
                </a:ext>
              </a:extLst>
            </p:cNvPr>
            <p:cNvSpPr>
              <a:spLocks/>
            </p:cNvSpPr>
            <p:nvPr/>
          </p:nvSpPr>
          <p:spPr bwMode="auto">
            <a:xfrm flipH="1">
              <a:off x="8086771" y="1989074"/>
              <a:ext cx="367908" cy="26289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9"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34" name="Group 171">
              <a:extLst>
                <a:ext uri="{FF2B5EF4-FFF2-40B4-BE49-F238E27FC236}">
                  <a16:creationId xmlns:a16="http://schemas.microsoft.com/office/drawing/2014/main" id="{381CBA70-F90F-42B4-917A-F1DF3E66EE94}"/>
                </a:ext>
              </a:extLst>
            </p:cNvPr>
            <p:cNvGrpSpPr>
              <a:grpSpLocks/>
            </p:cNvGrpSpPr>
            <p:nvPr/>
          </p:nvGrpSpPr>
          <p:grpSpPr bwMode="auto">
            <a:xfrm>
              <a:off x="7009327" y="1787525"/>
              <a:ext cx="1357754" cy="263985"/>
              <a:chOff x="932" y="2975"/>
              <a:chExt cx="1312" cy="241"/>
            </a:xfrm>
          </p:grpSpPr>
          <p:sp>
            <p:nvSpPr>
              <p:cNvPr id="70" name="AutoShape 172 2">
                <a:extLst>
                  <a:ext uri="{FF2B5EF4-FFF2-40B4-BE49-F238E27FC236}">
                    <a16:creationId xmlns:a16="http://schemas.microsoft.com/office/drawing/2014/main" id="{ABDB56BF-DBBC-4B6B-8DC2-6DD4FCF7668D}"/>
                  </a:ext>
                </a:extLst>
              </p:cNvPr>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71" name="Freeform 173 2" descr="Granite">
                <a:extLst>
                  <a:ext uri="{FF2B5EF4-FFF2-40B4-BE49-F238E27FC236}">
                    <a16:creationId xmlns:a16="http://schemas.microsoft.com/office/drawing/2014/main" id="{7014121A-253B-41F2-A2AB-33D6697801CE}"/>
                  </a:ext>
                </a:extLst>
              </p:cNvPr>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9"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35" name="AutoShape 174 2">
              <a:extLst>
                <a:ext uri="{FF2B5EF4-FFF2-40B4-BE49-F238E27FC236}">
                  <a16:creationId xmlns:a16="http://schemas.microsoft.com/office/drawing/2014/main" id="{BCF6C66C-F44C-48FF-BA91-850776D7D0BB}"/>
                </a:ext>
              </a:extLst>
            </p:cNvPr>
            <p:cNvSpPr>
              <a:spLocks noChangeArrowheads="1"/>
            </p:cNvSpPr>
            <p:nvPr/>
          </p:nvSpPr>
          <p:spPr bwMode="auto">
            <a:xfrm flipV="1">
              <a:off x="8021073" y="2389981"/>
              <a:ext cx="157675" cy="105156"/>
            </a:xfrm>
            <a:prstGeom prst="triangle">
              <a:avLst>
                <a:gd name="adj" fmla="val 50000"/>
              </a:avLst>
            </a:prstGeom>
            <a:noFill/>
            <a:ln w="12700">
              <a:solidFill>
                <a:schemeClr val="tx1"/>
              </a:solidFill>
              <a:miter lim="800000"/>
              <a:headEnd type="none" w="lg" len="med"/>
              <a:tailEnd type="none" w="lg" len="med"/>
            </a:ln>
            <a:effectLst/>
          </p:spPr>
          <p:txBody>
            <a:bodyPr anchor="ctr">
              <a:spAutoFit/>
            </a:bodyPr>
            <a:lstStyle/>
            <a:p>
              <a:endParaRPr lang="en-US"/>
            </a:p>
          </p:txBody>
        </p:sp>
        <p:sp>
          <p:nvSpPr>
            <p:cNvPr id="36" name="Line 175 2">
              <a:extLst>
                <a:ext uri="{FF2B5EF4-FFF2-40B4-BE49-F238E27FC236}">
                  <a16:creationId xmlns:a16="http://schemas.microsoft.com/office/drawing/2014/main" id="{C4FDD77D-752F-471B-8525-D9C410796950}"/>
                </a:ext>
              </a:extLst>
            </p:cNvPr>
            <p:cNvSpPr>
              <a:spLocks noChangeShapeType="1"/>
            </p:cNvSpPr>
            <p:nvPr/>
          </p:nvSpPr>
          <p:spPr bwMode="auto">
            <a:xfrm>
              <a:off x="7994794" y="2524712"/>
              <a:ext cx="210233"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37" name="Line 176 2">
              <a:extLst>
                <a:ext uri="{FF2B5EF4-FFF2-40B4-BE49-F238E27FC236}">
                  <a16:creationId xmlns:a16="http://schemas.microsoft.com/office/drawing/2014/main" id="{88501363-3106-4235-84B9-D825E121BE7F}"/>
                </a:ext>
              </a:extLst>
            </p:cNvPr>
            <p:cNvSpPr>
              <a:spLocks noChangeShapeType="1"/>
            </p:cNvSpPr>
            <p:nvPr/>
          </p:nvSpPr>
          <p:spPr bwMode="auto">
            <a:xfrm>
              <a:off x="8021073" y="2554288"/>
              <a:ext cx="157675"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38" name="Line 177 2">
              <a:extLst>
                <a:ext uri="{FF2B5EF4-FFF2-40B4-BE49-F238E27FC236}">
                  <a16:creationId xmlns:a16="http://schemas.microsoft.com/office/drawing/2014/main" id="{A6778C49-4C78-43D6-9576-5107C22CB2C2}"/>
                </a:ext>
              </a:extLst>
            </p:cNvPr>
            <p:cNvSpPr>
              <a:spLocks noChangeShapeType="1"/>
            </p:cNvSpPr>
            <p:nvPr/>
          </p:nvSpPr>
          <p:spPr bwMode="auto">
            <a:xfrm>
              <a:off x="8051732" y="2583863"/>
              <a:ext cx="95262"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grpSp>
          <p:nvGrpSpPr>
            <p:cNvPr id="39" name="Group 178">
              <a:extLst>
                <a:ext uri="{FF2B5EF4-FFF2-40B4-BE49-F238E27FC236}">
                  <a16:creationId xmlns:a16="http://schemas.microsoft.com/office/drawing/2014/main" id="{698797FE-0119-42F8-9519-6ADBB10296FE}"/>
                </a:ext>
              </a:extLst>
            </p:cNvPr>
            <p:cNvGrpSpPr>
              <a:grpSpLocks/>
            </p:cNvGrpSpPr>
            <p:nvPr/>
          </p:nvGrpSpPr>
          <p:grpSpPr bwMode="auto">
            <a:xfrm>
              <a:off x="8796307" y="2492947"/>
              <a:ext cx="81027" cy="1245442"/>
              <a:chOff x="4310" y="2095"/>
              <a:chExt cx="74" cy="1137"/>
            </a:xfrm>
          </p:grpSpPr>
          <p:sp>
            <p:nvSpPr>
              <p:cNvPr id="68" name="Line 179 2">
                <a:extLst>
                  <a:ext uri="{FF2B5EF4-FFF2-40B4-BE49-F238E27FC236}">
                    <a16:creationId xmlns:a16="http://schemas.microsoft.com/office/drawing/2014/main" id="{0EEF4F43-0D87-4869-AC81-2957D5890CE6}"/>
                  </a:ext>
                </a:extLst>
              </p:cNvPr>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9" name="Line 180 2">
                <a:extLst>
                  <a:ext uri="{FF2B5EF4-FFF2-40B4-BE49-F238E27FC236}">
                    <a16:creationId xmlns:a16="http://schemas.microsoft.com/office/drawing/2014/main" id="{23B0AD31-A388-4025-8A4C-43F3F8169769}"/>
                  </a:ext>
                </a:extLst>
              </p:cNvPr>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40" name="Group 181">
              <a:extLst>
                <a:ext uri="{FF2B5EF4-FFF2-40B4-BE49-F238E27FC236}">
                  <a16:creationId xmlns:a16="http://schemas.microsoft.com/office/drawing/2014/main" id="{4D83FB09-827C-4E31-87E8-CE62A54ED3D4}"/>
                </a:ext>
              </a:extLst>
            </p:cNvPr>
            <p:cNvGrpSpPr>
              <a:grpSpLocks/>
            </p:cNvGrpSpPr>
            <p:nvPr/>
          </p:nvGrpSpPr>
          <p:grpSpPr bwMode="auto">
            <a:xfrm rot="5400000" flipH="1">
              <a:off x="8680204" y="2321010"/>
              <a:ext cx="196072" cy="195998"/>
              <a:chOff x="4380" y="3764"/>
              <a:chExt cx="388" cy="388"/>
            </a:xfrm>
          </p:grpSpPr>
          <p:sp>
            <p:nvSpPr>
              <p:cNvPr id="66" name="Arc 182 2">
                <a:extLst>
                  <a:ext uri="{FF2B5EF4-FFF2-40B4-BE49-F238E27FC236}">
                    <a16:creationId xmlns:a16="http://schemas.microsoft.com/office/drawing/2014/main" id="{77E15FA8-6018-4E40-9388-7AE89D2A145C}"/>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67" name="Arc 183 2">
                <a:extLst>
                  <a:ext uri="{FF2B5EF4-FFF2-40B4-BE49-F238E27FC236}">
                    <a16:creationId xmlns:a16="http://schemas.microsoft.com/office/drawing/2014/main" id="{7DE940B9-C11E-4A73-B036-FEE52D4AE3E0}"/>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grpSp>
          <p:nvGrpSpPr>
            <p:cNvPr id="41" name="Group 184">
              <a:extLst>
                <a:ext uri="{FF2B5EF4-FFF2-40B4-BE49-F238E27FC236}">
                  <a16:creationId xmlns:a16="http://schemas.microsoft.com/office/drawing/2014/main" id="{4236AEA1-B781-4391-90BC-AC6137DDDBBF}"/>
                </a:ext>
              </a:extLst>
            </p:cNvPr>
            <p:cNvGrpSpPr>
              <a:grpSpLocks/>
            </p:cNvGrpSpPr>
            <p:nvPr/>
          </p:nvGrpSpPr>
          <p:grpSpPr bwMode="auto">
            <a:xfrm rot="16200000">
              <a:off x="8419624" y="2138131"/>
              <a:ext cx="81058" cy="456600"/>
              <a:chOff x="4310" y="2095"/>
              <a:chExt cx="74" cy="1137"/>
            </a:xfrm>
          </p:grpSpPr>
          <p:sp>
            <p:nvSpPr>
              <p:cNvPr id="64" name="Line 185 2">
                <a:extLst>
                  <a:ext uri="{FF2B5EF4-FFF2-40B4-BE49-F238E27FC236}">
                    <a16:creationId xmlns:a16="http://schemas.microsoft.com/office/drawing/2014/main" id="{7F67844E-3382-4337-8EA9-1EDD829C49DD}"/>
                  </a:ext>
                </a:extLst>
              </p:cNvPr>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5" name="Line 186 2">
                <a:extLst>
                  <a:ext uri="{FF2B5EF4-FFF2-40B4-BE49-F238E27FC236}">
                    <a16:creationId xmlns:a16="http://schemas.microsoft.com/office/drawing/2014/main" id="{5BA8DB4A-982F-4FCE-802C-5237E8D39594}"/>
                  </a:ext>
                </a:extLst>
              </p:cNvPr>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42" name="Rectangle 187 2">
              <a:extLst>
                <a:ext uri="{FF2B5EF4-FFF2-40B4-BE49-F238E27FC236}">
                  <a16:creationId xmlns:a16="http://schemas.microsoft.com/office/drawing/2014/main" id="{620C431E-A347-4D7C-AAAB-0C3F68DA638E}"/>
                </a:ext>
              </a:extLst>
            </p:cNvPr>
            <p:cNvSpPr>
              <a:spLocks noChangeArrowheads="1"/>
            </p:cNvSpPr>
            <p:nvPr/>
          </p:nvSpPr>
          <p:spPr bwMode="auto">
            <a:xfrm>
              <a:off x="8244445" y="2335213"/>
              <a:ext cx="236512" cy="61341"/>
            </a:xfrm>
            <a:prstGeom prst="rect">
              <a:avLst/>
            </a:prstGeom>
            <a:solidFill>
              <a:schemeClr val="bg1"/>
            </a:solidFill>
            <a:ln w="12700">
              <a:solidFill>
                <a:schemeClr val="bg1"/>
              </a:solidFill>
              <a:miter lim="800000"/>
              <a:headEnd type="none" w="lg" len="med"/>
              <a:tailEnd type="none" w="lg" len="med"/>
            </a:ln>
            <a:effectLst/>
          </p:spPr>
          <p:txBody>
            <a:bodyPr wrap="none" anchor="ctr">
              <a:spAutoFit/>
            </a:bodyPr>
            <a:lstStyle/>
            <a:p>
              <a:endParaRPr lang="en-US"/>
            </a:p>
          </p:txBody>
        </p:sp>
        <p:sp>
          <p:nvSpPr>
            <p:cNvPr id="43" name="Freeform 188 2">
              <a:extLst>
                <a:ext uri="{FF2B5EF4-FFF2-40B4-BE49-F238E27FC236}">
                  <a16:creationId xmlns:a16="http://schemas.microsoft.com/office/drawing/2014/main" id="{33EC7B0D-F347-4D10-9E0A-EECA2FB806C4}"/>
                </a:ext>
              </a:extLst>
            </p:cNvPr>
            <p:cNvSpPr>
              <a:spLocks/>
            </p:cNvSpPr>
            <p:nvPr/>
          </p:nvSpPr>
          <p:spPr bwMode="auto">
            <a:xfrm>
              <a:off x="8275104" y="4681506"/>
              <a:ext cx="326299" cy="244269"/>
            </a:xfrm>
            <a:custGeom>
              <a:avLst/>
              <a:gdLst/>
              <a:ahLst/>
              <a:cxnLst>
                <a:cxn ang="0">
                  <a:pos x="10" y="130"/>
                </a:cxn>
                <a:cxn ang="0">
                  <a:pos x="56" y="9"/>
                </a:cxn>
                <a:cxn ang="0">
                  <a:pos x="103" y="149"/>
                </a:cxn>
                <a:cxn ang="0">
                  <a:pos x="177" y="46"/>
                </a:cxn>
                <a:cxn ang="0">
                  <a:pos x="242" y="121"/>
                </a:cxn>
                <a:cxn ang="0">
                  <a:pos x="307" y="0"/>
                </a:cxn>
                <a:cxn ang="0">
                  <a:pos x="363" y="111"/>
                </a:cxn>
                <a:cxn ang="0">
                  <a:pos x="363" y="223"/>
                </a:cxn>
                <a:cxn ang="0">
                  <a:pos x="0" y="223"/>
                </a:cxn>
                <a:cxn ang="0">
                  <a:pos x="10" y="130"/>
                </a:cxn>
              </a:cxnLst>
              <a:rect l="0" t="0" r="r" b="b"/>
              <a:pathLst>
                <a:path w="363" h="223">
                  <a:moveTo>
                    <a:pt x="10" y="130"/>
                  </a:moveTo>
                  <a:lnTo>
                    <a:pt x="56" y="9"/>
                  </a:lnTo>
                  <a:lnTo>
                    <a:pt x="103" y="149"/>
                  </a:lnTo>
                  <a:lnTo>
                    <a:pt x="177" y="46"/>
                  </a:lnTo>
                  <a:lnTo>
                    <a:pt x="242" y="121"/>
                  </a:lnTo>
                  <a:lnTo>
                    <a:pt x="307" y="0"/>
                  </a:lnTo>
                  <a:lnTo>
                    <a:pt x="363" y="111"/>
                  </a:lnTo>
                  <a:lnTo>
                    <a:pt x="363" y="223"/>
                  </a:lnTo>
                  <a:lnTo>
                    <a:pt x="0" y="223"/>
                  </a:lnTo>
                  <a:lnTo>
                    <a:pt x="10" y="130"/>
                  </a:lnTo>
                  <a:close/>
                </a:path>
              </a:pathLst>
            </a:custGeom>
            <a:solidFill>
              <a:schemeClr val="bg1"/>
            </a:solidFill>
            <a:ln w="12700" cap="flat" cmpd="sng">
              <a:solidFill>
                <a:schemeClr val="bg1"/>
              </a:solidFill>
              <a:prstDash val="solid"/>
              <a:round/>
              <a:headEnd type="none" w="lg" len="med"/>
              <a:tailEnd type="none" w="lg" len="med"/>
            </a:ln>
            <a:effectLst/>
          </p:spPr>
          <p:txBody>
            <a:bodyPr anchor="ctr">
              <a:spAutoFit/>
            </a:bodyPr>
            <a:lstStyle/>
            <a:p>
              <a:endParaRPr lang="en-US"/>
            </a:p>
          </p:txBody>
        </p:sp>
        <p:grpSp>
          <p:nvGrpSpPr>
            <p:cNvPr id="44" name="Group 43">
              <a:extLst>
                <a:ext uri="{FF2B5EF4-FFF2-40B4-BE49-F238E27FC236}">
                  <a16:creationId xmlns:a16="http://schemas.microsoft.com/office/drawing/2014/main" id="{C9AD16FB-6BBA-4217-8F6C-3FE26F01E0AD}"/>
                </a:ext>
              </a:extLst>
            </p:cNvPr>
            <p:cNvGrpSpPr/>
            <p:nvPr/>
          </p:nvGrpSpPr>
          <p:grpSpPr>
            <a:xfrm>
              <a:off x="5553026" y="4491990"/>
              <a:ext cx="3497312" cy="613410"/>
              <a:chOff x="5553026" y="4491990"/>
              <a:chExt cx="3497312" cy="613410"/>
            </a:xfrm>
          </p:grpSpPr>
          <p:grpSp>
            <p:nvGrpSpPr>
              <p:cNvPr id="50" name="Group 144">
                <a:extLst>
                  <a:ext uri="{FF2B5EF4-FFF2-40B4-BE49-F238E27FC236}">
                    <a16:creationId xmlns:a16="http://schemas.microsoft.com/office/drawing/2014/main" id="{08B075E6-7E7E-4DBD-ACA6-5760FE6BC73D}"/>
                  </a:ext>
                </a:extLst>
              </p:cNvPr>
              <p:cNvGrpSpPr>
                <a:grpSpLocks/>
              </p:cNvGrpSpPr>
              <p:nvPr/>
            </p:nvGrpSpPr>
            <p:grpSpPr bwMode="auto">
              <a:xfrm>
                <a:off x="5931884" y="4491990"/>
                <a:ext cx="3118454" cy="613410"/>
                <a:chOff x="1920" y="3764"/>
                <a:chExt cx="2848" cy="560"/>
              </a:xfrm>
            </p:grpSpPr>
            <p:sp>
              <p:nvSpPr>
                <p:cNvPr id="57" name="Line 145 2">
                  <a:extLst>
                    <a:ext uri="{FF2B5EF4-FFF2-40B4-BE49-F238E27FC236}">
                      <a16:creationId xmlns:a16="http://schemas.microsoft.com/office/drawing/2014/main" id="{0334116C-9D65-48A3-9DE2-1F7A8754F8F6}"/>
                    </a:ext>
                  </a:extLst>
                </p:cNvPr>
                <p:cNvSpPr>
                  <a:spLocks noChangeShapeType="1"/>
                </p:cNvSpPr>
                <p:nvPr/>
              </p:nvSpPr>
              <p:spPr bwMode="auto">
                <a:xfrm flipH="1">
                  <a:off x="1920" y="376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58" name="Line 146 2">
                  <a:extLst>
                    <a:ext uri="{FF2B5EF4-FFF2-40B4-BE49-F238E27FC236}">
                      <a16:creationId xmlns:a16="http://schemas.microsoft.com/office/drawing/2014/main" id="{B8BD9A64-EA61-482D-9E98-201C118AEEDA}"/>
                    </a:ext>
                  </a:extLst>
                </p:cNvPr>
                <p:cNvSpPr>
                  <a:spLocks noChangeShapeType="1"/>
                </p:cNvSpPr>
                <p:nvPr/>
              </p:nvSpPr>
              <p:spPr bwMode="auto">
                <a:xfrm flipH="1">
                  <a:off x="1920" y="392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nvGrpSpPr>
                <p:cNvPr id="59" name="Group 147">
                  <a:extLst>
                    <a:ext uri="{FF2B5EF4-FFF2-40B4-BE49-F238E27FC236}">
                      <a16:creationId xmlns:a16="http://schemas.microsoft.com/office/drawing/2014/main" id="{0A67EE5D-5306-4C6B-8358-DB5A08971CF9}"/>
                    </a:ext>
                  </a:extLst>
                </p:cNvPr>
                <p:cNvGrpSpPr>
                  <a:grpSpLocks/>
                </p:cNvGrpSpPr>
                <p:nvPr/>
              </p:nvGrpSpPr>
              <p:grpSpPr bwMode="auto">
                <a:xfrm>
                  <a:off x="4380" y="3764"/>
                  <a:ext cx="388" cy="388"/>
                  <a:chOff x="4380" y="3764"/>
                  <a:chExt cx="388" cy="388"/>
                </a:xfrm>
              </p:grpSpPr>
              <p:sp>
                <p:nvSpPr>
                  <p:cNvPr id="62" name="Arc 148 2">
                    <a:extLst>
                      <a:ext uri="{FF2B5EF4-FFF2-40B4-BE49-F238E27FC236}">
                        <a16:creationId xmlns:a16="http://schemas.microsoft.com/office/drawing/2014/main" id="{EB3D293D-46E5-42D1-BA01-B19C3F316FAB}"/>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63" name="Arc 149 2">
                    <a:extLst>
                      <a:ext uri="{FF2B5EF4-FFF2-40B4-BE49-F238E27FC236}">
                        <a16:creationId xmlns:a16="http://schemas.microsoft.com/office/drawing/2014/main" id="{C3000776-7877-42A7-BD0C-10360711D6E9}"/>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60" name="Line 150 2">
                  <a:extLst>
                    <a:ext uri="{FF2B5EF4-FFF2-40B4-BE49-F238E27FC236}">
                      <a16:creationId xmlns:a16="http://schemas.microsoft.com/office/drawing/2014/main" id="{A91BCAE7-825D-4342-A096-68EF851F36A3}"/>
                    </a:ext>
                  </a:extLst>
                </p:cNvPr>
                <p:cNvSpPr>
                  <a:spLocks noChangeShapeType="1"/>
                </p:cNvSpPr>
                <p:nvPr/>
              </p:nvSpPr>
              <p:spPr bwMode="auto">
                <a:xfrm>
                  <a:off x="4608" y="4140"/>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1" name="Line 151 2">
                  <a:extLst>
                    <a:ext uri="{FF2B5EF4-FFF2-40B4-BE49-F238E27FC236}">
                      <a16:creationId xmlns:a16="http://schemas.microsoft.com/office/drawing/2014/main" id="{89D53A8A-8CCB-4C82-8C6F-70B5702F294C}"/>
                    </a:ext>
                  </a:extLst>
                </p:cNvPr>
                <p:cNvSpPr>
                  <a:spLocks noChangeShapeType="1"/>
                </p:cNvSpPr>
                <p:nvPr/>
              </p:nvSpPr>
              <p:spPr bwMode="auto">
                <a:xfrm>
                  <a:off x="4768" y="4144"/>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51" name="Arc 164 2">
                <a:extLst>
                  <a:ext uri="{FF2B5EF4-FFF2-40B4-BE49-F238E27FC236}">
                    <a16:creationId xmlns:a16="http://schemas.microsoft.com/office/drawing/2014/main" id="{78513FA3-9511-400F-9F3B-D1CB3185C32D}"/>
                  </a:ext>
                </a:extLst>
              </p:cNvPr>
              <p:cNvSpPr>
                <a:spLocks/>
              </p:cNvSpPr>
              <p:nvPr/>
            </p:nvSpPr>
            <p:spPr bwMode="auto">
              <a:xfrm flipH="1">
                <a:off x="5553026" y="4495276"/>
                <a:ext cx="378857" cy="55316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52" name="Arc 165 2">
                <a:extLst>
                  <a:ext uri="{FF2B5EF4-FFF2-40B4-BE49-F238E27FC236}">
                    <a16:creationId xmlns:a16="http://schemas.microsoft.com/office/drawing/2014/main" id="{2112C15A-F272-4749-B717-D39781BCC1BE}"/>
                  </a:ext>
                </a:extLst>
              </p:cNvPr>
              <p:cNvSpPr>
                <a:spLocks/>
              </p:cNvSpPr>
              <p:nvPr/>
            </p:nvSpPr>
            <p:spPr bwMode="auto">
              <a:xfrm flipH="1">
                <a:off x="5651573" y="4673822"/>
                <a:ext cx="280311" cy="37790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53" name="Arc 166 2">
                <a:extLst>
                  <a:ext uri="{FF2B5EF4-FFF2-40B4-BE49-F238E27FC236}">
                    <a16:creationId xmlns:a16="http://schemas.microsoft.com/office/drawing/2014/main" id="{02E7FAC2-4CD8-44C4-89F4-47BD547E79B4}"/>
                  </a:ext>
                </a:extLst>
              </p:cNvPr>
              <p:cNvSpPr>
                <a:spLocks/>
              </p:cNvSpPr>
              <p:nvPr/>
            </p:nvSpPr>
            <p:spPr bwMode="auto">
              <a:xfrm flipH="1">
                <a:off x="5628579" y="4627816"/>
                <a:ext cx="296735" cy="42062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54" name="Arc 167 2">
                <a:extLst>
                  <a:ext uri="{FF2B5EF4-FFF2-40B4-BE49-F238E27FC236}">
                    <a16:creationId xmlns:a16="http://schemas.microsoft.com/office/drawing/2014/main" id="{8D119FDF-6285-4B63-8750-D011300ADF17}"/>
                  </a:ext>
                </a:extLst>
              </p:cNvPr>
              <p:cNvSpPr>
                <a:spLocks/>
              </p:cNvSpPr>
              <p:nvPr/>
            </p:nvSpPr>
            <p:spPr bwMode="auto">
              <a:xfrm flipH="1">
                <a:off x="5608870" y="4588383"/>
                <a:ext cx="313159" cy="46005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55" name="Arc 168 2">
                <a:extLst>
                  <a:ext uri="{FF2B5EF4-FFF2-40B4-BE49-F238E27FC236}">
                    <a16:creationId xmlns:a16="http://schemas.microsoft.com/office/drawing/2014/main" id="{0D156347-BCFB-44B4-9950-FCF6EE8A4F8B}"/>
                  </a:ext>
                </a:extLst>
              </p:cNvPr>
              <p:cNvSpPr>
                <a:spLocks/>
              </p:cNvSpPr>
              <p:nvPr/>
            </p:nvSpPr>
            <p:spPr bwMode="auto">
              <a:xfrm flipH="1">
                <a:off x="5585875" y="4548949"/>
                <a:ext cx="332869" cy="49620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dirty="0"/>
              </a:p>
            </p:txBody>
          </p:sp>
          <p:sp>
            <p:nvSpPr>
              <p:cNvPr id="56" name="Rectangle 189 2">
                <a:extLst>
                  <a:ext uri="{FF2B5EF4-FFF2-40B4-BE49-F238E27FC236}">
                    <a16:creationId xmlns:a16="http://schemas.microsoft.com/office/drawing/2014/main" id="{DBF3A04B-DCF9-411B-9452-B85FDF73BBBA}"/>
                  </a:ext>
                </a:extLst>
              </p:cNvPr>
              <p:cNvSpPr>
                <a:spLocks noChangeArrowheads="1"/>
              </p:cNvSpPr>
              <p:nvPr/>
            </p:nvSpPr>
            <p:spPr bwMode="auto">
              <a:xfrm>
                <a:off x="8252110" y="4505134"/>
                <a:ext cx="394187" cy="157734"/>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grpSp>
        <p:sp>
          <p:nvSpPr>
            <p:cNvPr id="45" name="Rectangle 190 2">
              <a:extLst>
                <a:ext uri="{FF2B5EF4-FFF2-40B4-BE49-F238E27FC236}">
                  <a16:creationId xmlns:a16="http://schemas.microsoft.com/office/drawing/2014/main" id="{D5C8D2BB-6E5B-4F89-A1E2-A4669EEDFD3C}"/>
                </a:ext>
              </a:extLst>
            </p:cNvPr>
            <p:cNvSpPr>
              <a:spLocks noChangeArrowheads="1"/>
            </p:cNvSpPr>
            <p:nvPr/>
          </p:nvSpPr>
          <p:spPr bwMode="auto">
            <a:xfrm>
              <a:off x="7314822" y="3754819"/>
              <a:ext cx="32849" cy="319850"/>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pic>
          <p:nvPicPr>
            <p:cNvPr id="46" name="Picture 45">
              <a:extLst>
                <a:ext uri="{FF2B5EF4-FFF2-40B4-BE49-F238E27FC236}">
                  <a16:creationId xmlns:a16="http://schemas.microsoft.com/office/drawing/2014/main" id="{DA313BBB-D008-47F1-BBD4-BDA2EB2E1EF9}"/>
                </a:ext>
              </a:extLst>
            </p:cNvPr>
            <p:cNvPicPr>
              <a:picLocks noChangeAspect="1"/>
            </p:cNvPicPr>
            <p:nvPr>
              <p:custDataLst>
                <p:tags r:id="rId5"/>
              </p:custDataLst>
            </p:nvPr>
          </p:nvPicPr>
          <p:blipFill>
            <a:blip r:embed="rId10" cstate="print">
              <a:extLst>
                <a:ext uri="{28A0092B-C50C-407E-A947-70E740481C1C}">
                  <a14:useLocalDpi xmlns:a14="http://schemas.microsoft.com/office/drawing/2010/main" val="0"/>
                </a:ext>
              </a:extLst>
            </a:blip>
            <a:stretch>
              <a:fillRect/>
            </a:stretch>
          </p:blipFill>
          <p:spPr>
            <a:xfrm>
              <a:off x="5187292" y="3141181"/>
              <a:ext cx="224000" cy="216381"/>
            </a:xfrm>
            <a:prstGeom prst="rect">
              <a:avLst/>
            </a:prstGeom>
            <a:solidFill>
              <a:schemeClr val="bg1"/>
            </a:solidFill>
          </p:spPr>
        </p:pic>
        <p:cxnSp>
          <p:nvCxnSpPr>
            <p:cNvPr id="47" name="Straight Connector 46">
              <a:extLst>
                <a:ext uri="{FF2B5EF4-FFF2-40B4-BE49-F238E27FC236}">
                  <a16:creationId xmlns:a16="http://schemas.microsoft.com/office/drawing/2014/main" id="{E90E676F-2F36-4DBD-81D0-0E27A38DD162}"/>
                </a:ext>
              </a:extLst>
            </p:cNvPr>
            <p:cNvCxnSpPr>
              <a:cxnSpLocks/>
            </p:cNvCxnSpPr>
            <p:nvPr/>
          </p:nvCxnSpPr>
          <p:spPr>
            <a:xfrm>
              <a:off x="5063560" y="4191000"/>
              <a:ext cx="390117"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1EDE1FD5-C0CD-4431-B536-591881185E20}"/>
                </a:ext>
              </a:extLst>
            </p:cNvPr>
            <p:cNvCxnSpPr>
              <a:cxnSpLocks/>
            </p:cNvCxnSpPr>
            <p:nvPr/>
          </p:nvCxnSpPr>
          <p:spPr>
            <a:xfrm>
              <a:off x="5063561" y="2501710"/>
              <a:ext cx="3198404"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49" name="Line 140 2">
              <a:extLst>
                <a:ext uri="{FF2B5EF4-FFF2-40B4-BE49-F238E27FC236}">
                  <a16:creationId xmlns:a16="http://schemas.microsoft.com/office/drawing/2014/main" id="{ACC43412-9415-4FA0-8E92-AEFC6B1750FC}"/>
                </a:ext>
              </a:extLst>
            </p:cNvPr>
            <p:cNvSpPr>
              <a:spLocks noChangeShapeType="1"/>
            </p:cNvSpPr>
            <p:nvPr/>
          </p:nvSpPr>
          <p:spPr bwMode="auto">
            <a:xfrm>
              <a:off x="7112254" y="2501710"/>
              <a:ext cx="1149712" cy="0"/>
            </a:xfrm>
            <a:prstGeom prst="line">
              <a:avLst/>
            </a:prstGeom>
            <a:noFill/>
            <a:ln w="12700">
              <a:solidFill>
                <a:schemeClr val="tx1"/>
              </a:solidFill>
              <a:round/>
              <a:headEnd type="none" w="lg" len="med"/>
              <a:tailEnd type="none" w="lg" len="med"/>
            </a:ln>
            <a:effectLst/>
          </p:spPr>
          <p:txBody>
            <a:bodyPr wrap="square" anchor="ctr">
              <a:spAutoFit/>
            </a:bodyPr>
            <a:lstStyle/>
            <a:p>
              <a:endParaRPr lang="en-US" dirty="0"/>
            </a:p>
          </p:txBody>
        </p:sp>
      </p:grpSp>
      <p:cxnSp>
        <p:nvCxnSpPr>
          <p:cNvPr id="14" name="Straight Connector 13">
            <a:extLst>
              <a:ext uri="{FF2B5EF4-FFF2-40B4-BE49-F238E27FC236}">
                <a16:creationId xmlns:a16="http://schemas.microsoft.com/office/drawing/2014/main" id="{2288CB3B-F53F-4BBD-8833-7D1AE0EBC6C9}"/>
              </a:ext>
            </a:extLst>
          </p:cNvPr>
          <p:cNvCxnSpPr>
            <a:cxnSpLocks/>
          </p:cNvCxnSpPr>
          <p:nvPr/>
        </p:nvCxnSpPr>
        <p:spPr>
          <a:xfrm>
            <a:off x="8262685" y="3765847"/>
            <a:ext cx="1184281"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15" name="Line 6 4">
            <a:extLst>
              <a:ext uri="{FF2B5EF4-FFF2-40B4-BE49-F238E27FC236}">
                <a16:creationId xmlns:a16="http://schemas.microsoft.com/office/drawing/2014/main" id="{925D7E75-7AF6-413E-9991-809962D8F3CA}"/>
              </a:ext>
            </a:extLst>
          </p:cNvPr>
          <p:cNvSpPr>
            <a:spLocks noChangeShapeType="1"/>
          </p:cNvSpPr>
          <p:nvPr/>
        </p:nvSpPr>
        <p:spPr bwMode="auto">
          <a:xfrm>
            <a:off x="8813500" y="2454661"/>
            <a:ext cx="0" cy="1296318"/>
          </a:xfrm>
          <a:prstGeom prst="line">
            <a:avLst/>
          </a:prstGeom>
          <a:noFill/>
          <a:ln w="28575">
            <a:solidFill>
              <a:schemeClr val="tx1"/>
            </a:solidFill>
            <a:round/>
            <a:headEnd type="triangle" w="lg" len="med"/>
            <a:tailEnd type="triangle" w="lg" len="med"/>
          </a:ln>
          <a:effectLst/>
        </p:spPr>
        <p:txBody>
          <a:bodyPr wrap="none" anchor="ctr"/>
          <a:lstStyle/>
          <a:p>
            <a:endParaRPr lang="en-US" dirty="0"/>
          </a:p>
        </p:txBody>
      </p:sp>
      <p:pic>
        <p:nvPicPr>
          <p:cNvPr id="16" name="Picture 15">
            <a:extLst>
              <a:ext uri="{FF2B5EF4-FFF2-40B4-BE49-F238E27FC236}">
                <a16:creationId xmlns:a16="http://schemas.microsoft.com/office/drawing/2014/main" id="{29966419-23D7-4E9F-977C-9591ED246841}"/>
              </a:ext>
            </a:extLst>
          </p:cNvPr>
          <p:cNvPicPr>
            <a:picLocks noChangeAspect="1"/>
          </p:cNvPicPr>
          <p:nvPr>
            <p:custDataLst>
              <p:tags r:id="rId1"/>
            </p:custDataLst>
          </p:nvPr>
        </p:nvPicPr>
        <p:blipFill>
          <a:blip r:embed="rId11" cstate="print">
            <a:extLst>
              <a:ext uri="{28A0092B-C50C-407E-A947-70E740481C1C}">
                <a14:useLocalDpi xmlns:a14="http://schemas.microsoft.com/office/drawing/2010/main" val="0"/>
              </a:ext>
            </a:extLst>
          </a:blip>
          <a:stretch>
            <a:fillRect/>
          </a:stretch>
        </p:blipFill>
        <p:spPr>
          <a:xfrm>
            <a:off x="8416650" y="3018799"/>
            <a:ext cx="639257" cy="224349"/>
          </a:xfrm>
          <a:prstGeom prst="rect">
            <a:avLst/>
          </a:prstGeom>
          <a:solidFill>
            <a:schemeClr val="bg1"/>
          </a:solidFill>
        </p:spPr>
      </p:pic>
      <p:pic>
        <p:nvPicPr>
          <p:cNvPr id="17" name="Picture 16">
            <a:extLst>
              <a:ext uri="{FF2B5EF4-FFF2-40B4-BE49-F238E27FC236}">
                <a16:creationId xmlns:a16="http://schemas.microsoft.com/office/drawing/2014/main" id="{E8AC00B6-2642-4BE8-B6D1-33523998F628}"/>
              </a:ext>
            </a:extLst>
          </p:cNvPr>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tretch>
            <a:fillRect/>
          </a:stretch>
        </p:blipFill>
        <p:spPr>
          <a:xfrm>
            <a:off x="1186645" y="5370849"/>
            <a:ext cx="6868438" cy="240260"/>
          </a:xfrm>
          <a:prstGeom prst="rect">
            <a:avLst/>
          </a:prstGeom>
          <a:solidFill>
            <a:schemeClr val="bg1"/>
          </a:solidFill>
        </p:spPr>
      </p:pic>
      <p:pic>
        <p:nvPicPr>
          <p:cNvPr id="12" name="Picture 11">
            <a:extLst>
              <a:ext uri="{FF2B5EF4-FFF2-40B4-BE49-F238E27FC236}">
                <a16:creationId xmlns:a16="http://schemas.microsoft.com/office/drawing/2014/main" id="{C1C471E5-A772-44AC-91FF-31C9BB206876}"/>
              </a:ext>
            </a:extLst>
          </p:cNvPr>
          <p:cNvPicPr>
            <a:picLocks noChangeAspect="1"/>
          </p:cNvPicPr>
          <p:nvPr>
            <p:custDataLst>
              <p:tags r:id="rId3"/>
            </p:custDataLst>
          </p:nvPr>
        </p:nvPicPr>
        <p:blipFill>
          <a:blip r:embed="rId13" cstate="print">
            <a:extLst>
              <a:ext uri="{28A0092B-C50C-407E-A947-70E740481C1C}">
                <a14:useLocalDpi xmlns:a14="http://schemas.microsoft.com/office/drawing/2010/main" val="0"/>
              </a:ext>
            </a:extLst>
          </a:blip>
          <a:stretch>
            <a:fillRect/>
          </a:stretch>
        </p:blipFill>
        <p:spPr>
          <a:xfrm>
            <a:off x="802530" y="5710614"/>
            <a:ext cx="7699631" cy="552122"/>
          </a:xfrm>
          <a:prstGeom prst="rect">
            <a:avLst/>
          </a:prstGeom>
          <a:solidFill>
            <a:schemeClr val="bg1"/>
          </a:solidFill>
        </p:spPr>
      </p:pic>
      <p:pic>
        <p:nvPicPr>
          <p:cNvPr id="78" name="Picture 77">
            <a:extLst>
              <a:ext uri="{FF2B5EF4-FFF2-40B4-BE49-F238E27FC236}">
                <a16:creationId xmlns:a16="http://schemas.microsoft.com/office/drawing/2014/main" id="{1E27C69E-F1F6-4EF4-B356-188B5668F264}"/>
              </a:ext>
            </a:extLst>
          </p:cNvPr>
          <p:cNvPicPr>
            <a:picLocks noChangeAspect="1"/>
          </p:cNvPicPr>
          <p:nvPr>
            <p:custDataLst>
              <p:tags r:id="rId4"/>
            </p:custDataLst>
          </p:nvPr>
        </p:nvPicPr>
        <p:blipFill>
          <a:blip r:embed="rId14" cstate="print">
            <a:extLst>
              <a:ext uri="{28A0092B-C50C-407E-A947-70E740481C1C}">
                <a14:useLocalDpi xmlns:a14="http://schemas.microsoft.com/office/drawing/2010/main" val="0"/>
              </a:ext>
            </a:extLst>
          </a:blip>
          <a:stretch>
            <a:fillRect/>
          </a:stretch>
        </p:blipFill>
        <p:spPr>
          <a:xfrm>
            <a:off x="286939" y="2769840"/>
            <a:ext cx="5388430" cy="1142999"/>
          </a:xfrm>
          <a:prstGeom prst="rect">
            <a:avLst/>
          </a:prstGeom>
        </p:spPr>
      </p:pic>
    </p:spTree>
    <p:extLst>
      <p:ext uri="{BB962C8B-B14F-4D97-AF65-F5344CB8AC3E}">
        <p14:creationId xmlns:p14="http://schemas.microsoft.com/office/powerpoint/2010/main" val="2696980576"/>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228600"/>
            <a:ext cx="5199321" cy="1143000"/>
          </a:xfrm>
        </p:spPr>
        <p:txBody>
          <a:bodyPr/>
          <a:lstStyle/>
          <a:p>
            <a:r>
              <a:rPr lang="en-US" dirty="0"/>
              <a:t>Reflections</a:t>
            </a:r>
          </a:p>
        </p:txBody>
      </p:sp>
      <p:sp>
        <p:nvSpPr>
          <p:cNvPr id="4" name="Content Placeholder 3"/>
          <p:cNvSpPr>
            <a:spLocks noGrp="1"/>
          </p:cNvSpPr>
          <p:nvPr>
            <p:ph idx="1"/>
          </p:nvPr>
        </p:nvSpPr>
        <p:spPr>
          <a:xfrm>
            <a:off x="457200" y="1600200"/>
            <a:ext cx="8809072" cy="4525963"/>
          </a:xfrm>
        </p:spPr>
        <p:txBody>
          <a:bodyPr/>
          <a:lstStyle/>
          <a:p>
            <a:r>
              <a:rPr lang="en-US" sz="3000" dirty="0"/>
              <a:t>Let the discharge to atmosphere be located at the elevation of the bottom of the tank…</a:t>
            </a:r>
          </a:p>
          <a:p>
            <a:r>
              <a:rPr lang="en-US" sz="3000" dirty="0"/>
              <a:t>When does the flow rate go to zero?</a:t>
            </a:r>
          </a:p>
          <a:p>
            <a:r>
              <a:rPr lang="en-US" sz="3000" dirty="0"/>
              <a:t>What is the average flow rate during this process if the tank is drained completely?</a:t>
            </a:r>
          </a:p>
          <a:p>
            <a:r>
              <a:rPr lang="en-US" sz="3000" dirty="0"/>
              <a:t>How could you modify the design to keep Q more constant?</a:t>
            </a:r>
          </a:p>
        </p:txBody>
      </p:sp>
      <p:pic>
        <p:nvPicPr>
          <p:cNvPr id="8" name="Picture 7">
            <a:extLst>
              <a:ext uri="{FF2B5EF4-FFF2-40B4-BE49-F238E27FC236}">
                <a16:creationId xmlns:a16="http://schemas.microsoft.com/office/drawing/2014/main" id="{27FAB764-9BC4-483E-A29B-ED6806158C49}"/>
              </a:ext>
            </a:extLst>
          </p:cNvPr>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5706024" y="360773"/>
            <a:ext cx="3231702" cy="685512"/>
          </a:xfrm>
          <a:prstGeom prst="rect">
            <a:avLst/>
          </a:prstGeom>
        </p:spPr>
      </p:pic>
      <p:pic>
        <p:nvPicPr>
          <p:cNvPr id="9" name="Picture 8">
            <a:extLst>
              <a:ext uri="{FF2B5EF4-FFF2-40B4-BE49-F238E27FC236}">
                <a16:creationId xmlns:a16="http://schemas.microsoft.com/office/drawing/2014/main" id="{7519EC42-B418-407C-BB4E-9B8224660DD4}"/>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9715126" y="2597401"/>
            <a:ext cx="2057502" cy="404380"/>
          </a:xfrm>
          <a:prstGeom prst="rect">
            <a:avLst/>
          </a:prstGeom>
        </p:spPr>
      </p:pic>
      <p:pic>
        <p:nvPicPr>
          <p:cNvPr id="11" name="Picture 10">
            <a:extLst>
              <a:ext uri="{FF2B5EF4-FFF2-40B4-BE49-F238E27FC236}">
                <a16:creationId xmlns:a16="http://schemas.microsoft.com/office/drawing/2014/main" id="{7C73B2F4-DA59-419C-A7C4-4ED533E23508}"/>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9752954" y="3242107"/>
            <a:ext cx="1426836" cy="858606"/>
          </a:xfrm>
          <a:prstGeom prst="rect">
            <a:avLst/>
          </a:prstGeom>
        </p:spPr>
      </p:pic>
      <p:pic>
        <p:nvPicPr>
          <p:cNvPr id="5" name="Picture 4">
            <a:extLst>
              <a:ext uri="{FF2B5EF4-FFF2-40B4-BE49-F238E27FC236}">
                <a16:creationId xmlns:a16="http://schemas.microsoft.com/office/drawing/2014/main" id="{9C505A3E-ACAB-466B-B5EB-610357BB3802}"/>
              </a:ext>
            </a:extLst>
          </p:cNvPr>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9752954" y="1916442"/>
            <a:ext cx="1981846" cy="354436"/>
          </a:xfrm>
          <a:prstGeom prst="rect">
            <a:avLst/>
          </a:prstGeom>
        </p:spPr>
      </p:pic>
      <p:grpSp>
        <p:nvGrpSpPr>
          <p:cNvPr id="6" name="Group 5">
            <a:extLst>
              <a:ext uri="{FF2B5EF4-FFF2-40B4-BE49-F238E27FC236}">
                <a16:creationId xmlns:a16="http://schemas.microsoft.com/office/drawing/2014/main" id="{CC620F77-2DC3-4A0A-92B2-87EDC55014F0}"/>
              </a:ext>
            </a:extLst>
          </p:cNvPr>
          <p:cNvGrpSpPr/>
          <p:nvPr/>
        </p:nvGrpSpPr>
        <p:grpSpPr>
          <a:xfrm>
            <a:off x="5706024" y="4714102"/>
            <a:ext cx="2896733" cy="2126196"/>
            <a:chOff x="4571999" y="1749669"/>
            <a:chExt cx="4150130" cy="3464456"/>
          </a:xfrm>
        </p:grpSpPr>
        <p:grpSp>
          <p:nvGrpSpPr>
            <p:cNvPr id="73" name="Group 72">
              <a:extLst>
                <a:ext uri="{FF2B5EF4-FFF2-40B4-BE49-F238E27FC236}">
                  <a16:creationId xmlns:a16="http://schemas.microsoft.com/office/drawing/2014/main" id="{A306863E-8C79-4A0A-BD2C-BF7C57EAA366}"/>
                </a:ext>
              </a:extLst>
            </p:cNvPr>
            <p:cNvGrpSpPr/>
            <p:nvPr/>
          </p:nvGrpSpPr>
          <p:grpSpPr>
            <a:xfrm>
              <a:off x="4571999" y="1749669"/>
              <a:ext cx="4150130" cy="3464456"/>
              <a:chOff x="5063560" y="1787525"/>
              <a:chExt cx="3986778" cy="3317875"/>
            </a:xfrm>
          </p:grpSpPr>
          <p:sp>
            <p:nvSpPr>
              <p:cNvPr id="74" name="Line 6 3">
                <a:extLst>
                  <a:ext uri="{FF2B5EF4-FFF2-40B4-BE49-F238E27FC236}">
                    <a16:creationId xmlns:a16="http://schemas.microsoft.com/office/drawing/2014/main" id="{B717190A-62C7-45CA-856C-50565BE37F41}"/>
                  </a:ext>
                </a:extLst>
              </p:cNvPr>
              <p:cNvSpPr>
                <a:spLocks noChangeShapeType="1"/>
              </p:cNvSpPr>
              <p:nvPr/>
            </p:nvSpPr>
            <p:spPr bwMode="auto">
              <a:xfrm>
                <a:off x="5299293" y="2509838"/>
                <a:ext cx="0" cy="1681162"/>
              </a:xfrm>
              <a:prstGeom prst="line">
                <a:avLst/>
              </a:prstGeom>
              <a:noFill/>
              <a:ln w="28575">
                <a:solidFill>
                  <a:schemeClr val="tx1"/>
                </a:solidFill>
                <a:round/>
                <a:headEnd type="triangle" w="lg" len="med"/>
                <a:tailEnd type="triangle" w="lg" len="med"/>
              </a:ln>
              <a:effectLst/>
            </p:spPr>
            <p:txBody>
              <a:bodyPr wrap="none" anchor="ctr"/>
              <a:lstStyle/>
              <a:p>
                <a:endParaRPr lang="en-US" dirty="0"/>
              </a:p>
            </p:txBody>
          </p:sp>
          <p:sp>
            <p:nvSpPr>
              <p:cNvPr id="75" name="Line 19 2">
                <a:extLst>
                  <a:ext uri="{FF2B5EF4-FFF2-40B4-BE49-F238E27FC236}">
                    <a16:creationId xmlns:a16="http://schemas.microsoft.com/office/drawing/2014/main" id="{FEBB467F-3223-4155-A747-C7ADDC6B820C}"/>
                  </a:ext>
                </a:extLst>
              </p:cNvPr>
              <p:cNvSpPr>
                <a:spLocks noChangeShapeType="1"/>
              </p:cNvSpPr>
              <p:nvPr/>
            </p:nvSpPr>
            <p:spPr bwMode="auto">
              <a:xfrm>
                <a:off x="5532438" y="3998913"/>
                <a:ext cx="0" cy="455612"/>
              </a:xfrm>
              <a:prstGeom prst="line">
                <a:avLst/>
              </a:prstGeom>
              <a:noFill/>
              <a:ln w="38100">
                <a:solidFill>
                  <a:schemeClr val="folHlink"/>
                </a:solidFill>
                <a:prstDash val="sysDot"/>
                <a:round/>
                <a:headEnd type="none" w="lg" len="med"/>
                <a:tailEnd type="none" w="lg" len="med"/>
              </a:ln>
              <a:effectLst/>
            </p:spPr>
            <p:txBody>
              <a:bodyPr anchor="ctr">
                <a:spAutoFit/>
              </a:bodyPr>
              <a:lstStyle/>
              <a:p>
                <a:endParaRPr lang="en-US"/>
              </a:p>
            </p:txBody>
          </p:sp>
          <p:sp>
            <p:nvSpPr>
              <p:cNvPr id="76" name="Rectangle 137 2" descr="Granite">
                <a:extLst>
                  <a:ext uri="{FF2B5EF4-FFF2-40B4-BE49-F238E27FC236}">
                    <a16:creationId xmlns:a16="http://schemas.microsoft.com/office/drawing/2014/main" id="{4ABB9635-F828-454E-AC64-A8DDE2467DB9}"/>
                  </a:ext>
                </a:extLst>
              </p:cNvPr>
              <p:cNvSpPr>
                <a:spLocks noChangeArrowheads="1"/>
              </p:cNvSpPr>
              <p:nvPr/>
            </p:nvSpPr>
            <p:spPr bwMode="auto">
              <a:xfrm>
                <a:off x="8261965" y="2253059"/>
                <a:ext cx="192713" cy="1515999"/>
              </a:xfrm>
              <a:prstGeom prst="rect">
                <a:avLst/>
              </a:prstGeom>
              <a:blipFill dpi="0" rotWithShape="1">
                <a:blip r:embed="rId12"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77" name="Rectangle 138 2" descr="Granite">
                <a:extLst>
                  <a:ext uri="{FF2B5EF4-FFF2-40B4-BE49-F238E27FC236}">
                    <a16:creationId xmlns:a16="http://schemas.microsoft.com/office/drawing/2014/main" id="{55CA302D-48A9-4EEC-B324-EBC7D5F28979}"/>
                  </a:ext>
                </a:extLst>
              </p:cNvPr>
              <p:cNvSpPr>
                <a:spLocks noChangeArrowheads="1"/>
              </p:cNvSpPr>
              <p:nvPr/>
            </p:nvSpPr>
            <p:spPr bwMode="auto">
              <a:xfrm>
                <a:off x="6919540" y="2253059"/>
                <a:ext cx="192713" cy="1515999"/>
              </a:xfrm>
              <a:prstGeom prst="rect">
                <a:avLst/>
              </a:prstGeom>
              <a:blipFill dpi="0" rotWithShape="1">
                <a:blip r:embed="rId12"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dirty="0"/>
              </a:p>
            </p:txBody>
          </p:sp>
          <p:sp>
            <p:nvSpPr>
              <p:cNvPr id="78" name="Freeform 139 2" descr="Granite">
                <a:extLst>
                  <a:ext uri="{FF2B5EF4-FFF2-40B4-BE49-F238E27FC236}">
                    <a16:creationId xmlns:a16="http://schemas.microsoft.com/office/drawing/2014/main" id="{4B658143-5DAC-4339-A00E-DD006CB409AF}"/>
                  </a:ext>
                </a:extLst>
              </p:cNvPr>
              <p:cNvSpPr>
                <a:spLocks/>
              </p:cNvSpPr>
              <p:nvPr/>
            </p:nvSpPr>
            <p:spPr bwMode="auto">
              <a:xfrm>
                <a:off x="6031525" y="3688001"/>
                <a:ext cx="2752737" cy="346139"/>
              </a:xfrm>
              <a:custGeom>
                <a:avLst/>
                <a:gdLst/>
                <a:ahLst/>
                <a:cxnLst>
                  <a:cxn ang="0">
                    <a:pos x="2514" y="314"/>
                  </a:cxn>
                  <a:cxn ang="0">
                    <a:pos x="2514" y="72"/>
                  </a:cxn>
                  <a:cxn ang="0">
                    <a:pos x="121" y="74"/>
                  </a:cxn>
                  <a:cxn ang="0">
                    <a:pos x="121" y="0"/>
                  </a:cxn>
                  <a:cxn ang="0">
                    <a:pos x="0" y="0"/>
                  </a:cxn>
                  <a:cxn ang="0">
                    <a:pos x="0" y="316"/>
                  </a:cxn>
                  <a:cxn ang="0">
                    <a:pos x="2514" y="314"/>
                  </a:cxn>
                </a:cxnLst>
                <a:rect l="0" t="0" r="r" b="b"/>
                <a:pathLst>
                  <a:path w="2514" h="316">
                    <a:moveTo>
                      <a:pt x="2514" y="314"/>
                    </a:moveTo>
                    <a:lnTo>
                      <a:pt x="2514" y="72"/>
                    </a:lnTo>
                    <a:lnTo>
                      <a:pt x="121" y="74"/>
                    </a:lnTo>
                    <a:lnTo>
                      <a:pt x="121" y="0"/>
                    </a:lnTo>
                    <a:lnTo>
                      <a:pt x="0" y="0"/>
                    </a:lnTo>
                    <a:lnTo>
                      <a:pt x="0" y="316"/>
                    </a:lnTo>
                    <a:lnTo>
                      <a:pt x="2514" y="314"/>
                    </a:lnTo>
                  </a:path>
                </a:pathLst>
              </a:custGeom>
              <a:blipFill dpi="0" rotWithShape="1">
                <a:blip r:embed="rId12"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dirty="0"/>
              </a:p>
            </p:txBody>
          </p:sp>
          <p:sp>
            <p:nvSpPr>
              <p:cNvPr id="79" name="Freeform 141 2">
                <a:extLst>
                  <a:ext uri="{FF2B5EF4-FFF2-40B4-BE49-F238E27FC236}">
                    <a16:creationId xmlns:a16="http://schemas.microsoft.com/office/drawing/2014/main" id="{4F5F2782-3B60-4CD7-8EE7-E30319FD3246}"/>
                  </a:ext>
                </a:extLst>
              </p:cNvPr>
              <p:cNvSpPr>
                <a:spLocks/>
              </p:cNvSpPr>
              <p:nvPr/>
            </p:nvSpPr>
            <p:spPr bwMode="auto">
              <a:xfrm>
                <a:off x="5642813" y="3645281"/>
                <a:ext cx="1664344" cy="538925"/>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80" name="Freeform 142 2">
                <a:extLst>
                  <a:ext uri="{FF2B5EF4-FFF2-40B4-BE49-F238E27FC236}">
                    <a16:creationId xmlns:a16="http://schemas.microsoft.com/office/drawing/2014/main" id="{E7E1199D-A811-42CB-9C58-FDE0E9D66C23}"/>
                  </a:ext>
                </a:extLst>
              </p:cNvPr>
              <p:cNvSpPr>
                <a:spLocks/>
              </p:cNvSpPr>
              <p:nvPr/>
            </p:nvSpPr>
            <p:spPr bwMode="auto">
              <a:xfrm>
                <a:off x="5638434" y="3636518"/>
                <a:ext cx="1716902" cy="600266"/>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81" name="Rectangle 143 2" descr="Granite">
                <a:extLst>
                  <a:ext uri="{FF2B5EF4-FFF2-40B4-BE49-F238E27FC236}">
                    <a16:creationId xmlns:a16="http://schemas.microsoft.com/office/drawing/2014/main" id="{17ADD6A0-47DD-498F-896C-F0B553DB4494}"/>
                  </a:ext>
                </a:extLst>
              </p:cNvPr>
              <p:cNvSpPr>
                <a:spLocks noChangeArrowheads="1"/>
              </p:cNvSpPr>
              <p:nvPr/>
            </p:nvSpPr>
            <p:spPr bwMode="auto">
              <a:xfrm>
                <a:off x="8305763" y="4036330"/>
                <a:ext cx="280311" cy="797433"/>
              </a:xfrm>
              <a:prstGeom prst="rect">
                <a:avLst/>
              </a:prstGeom>
              <a:blipFill dpi="0" rotWithShape="1">
                <a:blip r:embed="rId12"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grpSp>
            <p:nvGrpSpPr>
              <p:cNvPr id="82" name="Group 152">
                <a:extLst>
                  <a:ext uri="{FF2B5EF4-FFF2-40B4-BE49-F238E27FC236}">
                    <a16:creationId xmlns:a16="http://schemas.microsoft.com/office/drawing/2014/main" id="{F65C3251-580A-4A21-9650-7EDC85CD64C1}"/>
                  </a:ext>
                </a:extLst>
              </p:cNvPr>
              <p:cNvGrpSpPr>
                <a:grpSpLocks/>
              </p:cNvGrpSpPr>
              <p:nvPr/>
            </p:nvGrpSpPr>
            <p:grpSpPr bwMode="auto">
              <a:xfrm flipH="1">
                <a:off x="5507038" y="4179824"/>
                <a:ext cx="135775" cy="135827"/>
                <a:chOff x="4380" y="3764"/>
                <a:chExt cx="388" cy="388"/>
              </a:xfrm>
            </p:grpSpPr>
            <p:sp>
              <p:nvSpPr>
                <p:cNvPr id="132" name="Arc 153 2">
                  <a:extLst>
                    <a:ext uri="{FF2B5EF4-FFF2-40B4-BE49-F238E27FC236}">
                      <a16:creationId xmlns:a16="http://schemas.microsoft.com/office/drawing/2014/main" id="{DB196DA3-07EC-4AB9-9F1A-77F138EA6DD4}"/>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33" name="Arc 154 2">
                  <a:extLst>
                    <a:ext uri="{FF2B5EF4-FFF2-40B4-BE49-F238E27FC236}">
                      <a16:creationId xmlns:a16="http://schemas.microsoft.com/office/drawing/2014/main" id="{A6BD8BC7-CE74-471F-A147-CD160A6A3739}"/>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83" name="Oval 155 2">
                <a:extLst>
                  <a:ext uri="{FF2B5EF4-FFF2-40B4-BE49-F238E27FC236}">
                    <a16:creationId xmlns:a16="http://schemas.microsoft.com/office/drawing/2014/main" id="{449DBE78-7E82-4719-BCAF-917EF4F71E03}"/>
                  </a:ext>
                </a:extLst>
              </p:cNvPr>
              <p:cNvSpPr>
                <a:spLocks noChangeArrowheads="1"/>
              </p:cNvSpPr>
              <p:nvPr/>
            </p:nvSpPr>
            <p:spPr bwMode="auto">
              <a:xfrm>
                <a:off x="5517988" y="4355084"/>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84" name="Oval 156 2">
                <a:extLst>
                  <a:ext uri="{FF2B5EF4-FFF2-40B4-BE49-F238E27FC236}">
                    <a16:creationId xmlns:a16="http://schemas.microsoft.com/office/drawing/2014/main" id="{53109815-B6FB-48A7-AAD8-1040F89299C7}"/>
                  </a:ext>
                </a:extLst>
              </p:cNvPr>
              <p:cNvSpPr>
                <a:spLocks noChangeArrowheads="1"/>
              </p:cNvSpPr>
              <p:nvPr/>
            </p:nvSpPr>
            <p:spPr bwMode="auto">
              <a:xfrm>
                <a:off x="5521273" y="4483243"/>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85" name="Oval 157 2">
                <a:extLst>
                  <a:ext uri="{FF2B5EF4-FFF2-40B4-BE49-F238E27FC236}">
                    <a16:creationId xmlns:a16="http://schemas.microsoft.com/office/drawing/2014/main" id="{C3D18513-42FD-43AE-9FB8-64528208397B}"/>
                  </a:ext>
                </a:extLst>
              </p:cNvPr>
              <p:cNvSpPr>
                <a:spLocks noChangeArrowheads="1"/>
              </p:cNvSpPr>
              <p:nvPr/>
            </p:nvSpPr>
            <p:spPr bwMode="auto">
              <a:xfrm>
                <a:off x="5524557" y="4673839"/>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86" name="Oval 158 2">
                <a:extLst>
                  <a:ext uri="{FF2B5EF4-FFF2-40B4-BE49-F238E27FC236}">
                    <a16:creationId xmlns:a16="http://schemas.microsoft.com/office/drawing/2014/main" id="{317870D5-9E74-4B91-9A24-8AB50344D62A}"/>
                  </a:ext>
                </a:extLst>
              </p:cNvPr>
              <p:cNvSpPr>
                <a:spLocks noChangeArrowheads="1"/>
              </p:cNvSpPr>
              <p:nvPr/>
            </p:nvSpPr>
            <p:spPr bwMode="auto">
              <a:xfrm>
                <a:off x="5527842" y="4917012"/>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grpSp>
            <p:nvGrpSpPr>
              <p:cNvPr id="87" name="Group 159">
                <a:extLst>
                  <a:ext uri="{FF2B5EF4-FFF2-40B4-BE49-F238E27FC236}">
                    <a16:creationId xmlns:a16="http://schemas.microsoft.com/office/drawing/2014/main" id="{43F417F9-3758-4240-9316-FEE251CE1665}"/>
                  </a:ext>
                </a:extLst>
              </p:cNvPr>
              <p:cNvGrpSpPr>
                <a:grpSpLocks/>
              </p:cNvGrpSpPr>
              <p:nvPr/>
            </p:nvGrpSpPr>
            <p:grpSpPr bwMode="auto">
              <a:xfrm>
                <a:off x="5655953" y="4103148"/>
                <a:ext cx="153295" cy="133636"/>
                <a:chOff x="1668" y="3538"/>
                <a:chExt cx="140" cy="122"/>
              </a:xfrm>
            </p:grpSpPr>
            <p:sp>
              <p:nvSpPr>
                <p:cNvPr id="128" name="AutoShape 160 2">
                  <a:extLst>
                    <a:ext uri="{FF2B5EF4-FFF2-40B4-BE49-F238E27FC236}">
                      <a16:creationId xmlns:a16="http://schemas.microsoft.com/office/drawing/2014/main" id="{192C09D5-6C52-4BD6-9493-6C41FE243136}"/>
                    </a:ext>
                  </a:extLst>
                </p:cNvPr>
                <p:cNvSpPr>
                  <a:spLocks noChangeArrowheads="1"/>
                </p:cNvSpPr>
                <p:nvPr/>
              </p:nvSpPr>
              <p:spPr bwMode="auto">
                <a:xfrm>
                  <a:off x="1668" y="3538"/>
                  <a:ext cx="140" cy="32"/>
                </a:xfrm>
                <a:prstGeom prst="roundRect">
                  <a:avLst>
                    <a:gd name="adj" fmla="val 16667"/>
                  </a:avLst>
                </a:prstGeom>
                <a:noFill/>
                <a:ln w="12700">
                  <a:solidFill>
                    <a:schemeClr val="tx1"/>
                  </a:solidFill>
                  <a:round/>
                  <a:headEnd type="none" w="lg" len="med"/>
                  <a:tailEnd type="none" w="lg" len="med"/>
                </a:ln>
                <a:effectLst/>
              </p:spPr>
              <p:txBody>
                <a:bodyPr anchor="ctr">
                  <a:spAutoFit/>
                </a:bodyPr>
                <a:lstStyle/>
                <a:p>
                  <a:endParaRPr lang="en-US"/>
                </a:p>
              </p:txBody>
            </p:sp>
            <p:sp>
              <p:nvSpPr>
                <p:cNvPr id="129" name="Line 161 2">
                  <a:extLst>
                    <a:ext uri="{FF2B5EF4-FFF2-40B4-BE49-F238E27FC236}">
                      <a16:creationId xmlns:a16="http://schemas.microsoft.com/office/drawing/2014/main" id="{0BF517E8-B8EA-4152-8AB6-418676F3644B}"/>
                    </a:ext>
                  </a:extLst>
                </p:cNvPr>
                <p:cNvSpPr>
                  <a:spLocks noChangeShapeType="1"/>
                </p:cNvSpPr>
                <p:nvPr/>
              </p:nvSpPr>
              <p:spPr bwMode="auto">
                <a:xfrm>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30" name="Line 162 2">
                  <a:extLst>
                    <a:ext uri="{FF2B5EF4-FFF2-40B4-BE49-F238E27FC236}">
                      <a16:creationId xmlns:a16="http://schemas.microsoft.com/office/drawing/2014/main" id="{D6C3DC95-0D96-46A3-BFD1-15A73085BF0B}"/>
                    </a:ext>
                  </a:extLst>
                </p:cNvPr>
                <p:cNvSpPr>
                  <a:spLocks noChangeShapeType="1"/>
                </p:cNvSpPr>
                <p:nvPr/>
              </p:nvSpPr>
              <p:spPr bwMode="auto">
                <a:xfrm flipH="1">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31" name="Line 163 2">
                  <a:extLst>
                    <a:ext uri="{FF2B5EF4-FFF2-40B4-BE49-F238E27FC236}">
                      <a16:creationId xmlns:a16="http://schemas.microsoft.com/office/drawing/2014/main" id="{AAA7C036-A0CA-4C5F-88E9-8C8C61028DC6}"/>
                    </a:ext>
                  </a:extLst>
                </p:cNvPr>
                <p:cNvSpPr>
                  <a:spLocks noChangeShapeType="1"/>
                </p:cNvSpPr>
                <p:nvPr/>
              </p:nvSpPr>
              <p:spPr bwMode="auto">
                <a:xfrm flipH="1" flipV="1">
                  <a:off x="1737" y="3567"/>
                  <a:ext cx="3" cy="93"/>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grpSp>
          <p:sp>
            <p:nvSpPr>
              <p:cNvPr id="88" name="Freeform 169 2" descr="Granite">
                <a:extLst>
                  <a:ext uri="{FF2B5EF4-FFF2-40B4-BE49-F238E27FC236}">
                    <a16:creationId xmlns:a16="http://schemas.microsoft.com/office/drawing/2014/main" id="{CF5BD11E-8934-43C5-9740-C4F0DBDFC3B9}"/>
                  </a:ext>
                </a:extLst>
              </p:cNvPr>
              <p:cNvSpPr>
                <a:spLocks/>
              </p:cNvSpPr>
              <p:nvPr/>
            </p:nvSpPr>
            <p:spPr bwMode="auto">
              <a:xfrm>
                <a:off x="6919540" y="1989074"/>
                <a:ext cx="367908" cy="26289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12"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89" name="Freeform 170 2" descr="Granite">
                <a:extLst>
                  <a:ext uri="{FF2B5EF4-FFF2-40B4-BE49-F238E27FC236}">
                    <a16:creationId xmlns:a16="http://schemas.microsoft.com/office/drawing/2014/main" id="{8712EF95-2589-4E52-8FC7-946BC9AE98D9}"/>
                  </a:ext>
                </a:extLst>
              </p:cNvPr>
              <p:cNvSpPr>
                <a:spLocks/>
              </p:cNvSpPr>
              <p:nvPr/>
            </p:nvSpPr>
            <p:spPr bwMode="auto">
              <a:xfrm flipH="1">
                <a:off x="8086771" y="1989074"/>
                <a:ext cx="367908" cy="26289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12"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90" name="Group 171">
                <a:extLst>
                  <a:ext uri="{FF2B5EF4-FFF2-40B4-BE49-F238E27FC236}">
                    <a16:creationId xmlns:a16="http://schemas.microsoft.com/office/drawing/2014/main" id="{57CE7FA6-B99C-48BB-BC9B-718A1F70D1E3}"/>
                  </a:ext>
                </a:extLst>
              </p:cNvPr>
              <p:cNvGrpSpPr>
                <a:grpSpLocks/>
              </p:cNvGrpSpPr>
              <p:nvPr/>
            </p:nvGrpSpPr>
            <p:grpSpPr bwMode="auto">
              <a:xfrm>
                <a:off x="7009327" y="1787525"/>
                <a:ext cx="1357754" cy="263985"/>
                <a:chOff x="932" y="2975"/>
                <a:chExt cx="1312" cy="241"/>
              </a:xfrm>
            </p:grpSpPr>
            <p:sp>
              <p:nvSpPr>
                <p:cNvPr id="126" name="AutoShape 172 2">
                  <a:extLst>
                    <a:ext uri="{FF2B5EF4-FFF2-40B4-BE49-F238E27FC236}">
                      <a16:creationId xmlns:a16="http://schemas.microsoft.com/office/drawing/2014/main" id="{F67675AA-3394-4782-80D7-CE817B256722}"/>
                    </a:ext>
                  </a:extLst>
                </p:cNvPr>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127" name="Freeform 173 2" descr="Granite">
                  <a:extLst>
                    <a:ext uri="{FF2B5EF4-FFF2-40B4-BE49-F238E27FC236}">
                      <a16:creationId xmlns:a16="http://schemas.microsoft.com/office/drawing/2014/main" id="{CA6DF7C7-AA36-468F-8EA0-8E149F8483C0}"/>
                    </a:ext>
                  </a:extLst>
                </p:cNvPr>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12"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91" name="AutoShape 174 2">
                <a:extLst>
                  <a:ext uri="{FF2B5EF4-FFF2-40B4-BE49-F238E27FC236}">
                    <a16:creationId xmlns:a16="http://schemas.microsoft.com/office/drawing/2014/main" id="{BF0DA03E-328A-4161-9730-0EC94BED9340}"/>
                  </a:ext>
                </a:extLst>
              </p:cNvPr>
              <p:cNvSpPr>
                <a:spLocks noChangeArrowheads="1"/>
              </p:cNvSpPr>
              <p:nvPr/>
            </p:nvSpPr>
            <p:spPr bwMode="auto">
              <a:xfrm flipV="1">
                <a:off x="8021073" y="2389981"/>
                <a:ext cx="157675" cy="105156"/>
              </a:xfrm>
              <a:prstGeom prst="triangle">
                <a:avLst>
                  <a:gd name="adj" fmla="val 50000"/>
                </a:avLst>
              </a:prstGeom>
              <a:noFill/>
              <a:ln w="12700">
                <a:solidFill>
                  <a:schemeClr val="tx1"/>
                </a:solidFill>
                <a:miter lim="800000"/>
                <a:headEnd type="none" w="lg" len="med"/>
                <a:tailEnd type="none" w="lg" len="med"/>
              </a:ln>
              <a:effectLst/>
            </p:spPr>
            <p:txBody>
              <a:bodyPr anchor="ctr">
                <a:spAutoFit/>
              </a:bodyPr>
              <a:lstStyle/>
              <a:p>
                <a:endParaRPr lang="en-US"/>
              </a:p>
            </p:txBody>
          </p:sp>
          <p:sp>
            <p:nvSpPr>
              <p:cNvPr id="92" name="Line 175 2">
                <a:extLst>
                  <a:ext uri="{FF2B5EF4-FFF2-40B4-BE49-F238E27FC236}">
                    <a16:creationId xmlns:a16="http://schemas.microsoft.com/office/drawing/2014/main" id="{97145478-66B2-41A0-9A7C-4EDA67446C18}"/>
                  </a:ext>
                </a:extLst>
              </p:cNvPr>
              <p:cNvSpPr>
                <a:spLocks noChangeShapeType="1"/>
              </p:cNvSpPr>
              <p:nvPr/>
            </p:nvSpPr>
            <p:spPr bwMode="auto">
              <a:xfrm>
                <a:off x="7994794" y="2524712"/>
                <a:ext cx="210233"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93" name="Line 176 2">
                <a:extLst>
                  <a:ext uri="{FF2B5EF4-FFF2-40B4-BE49-F238E27FC236}">
                    <a16:creationId xmlns:a16="http://schemas.microsoft.com/office/drawing/2014/main" id="{CDAB4FE5-7E87-4E9A-9067-F25B8DA5CA82}"/>
                  </a:ext>
                </a:extLst>
              </p:cNvPr>
              <p:cNvSpPr>
                <a:spLocks noChangeShapeType="1"/>
              </p:cNvSpPr>
              <p:nvPr/>
            </p:nvSpPr>
            <p:spPr bwMode="auto">
              <a:xfrm>
                <a:off x="8021073" y="2554288"/>
                <a:ext cx="157675"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94" name="Line 177 2">
                <a:extLst>
                  <a:ext uri="{FF2B5EF4-FFF2-40B4-BE49-F238E27FC236}">
                    <a16:creationId xmlns:a16="http://schemas.microsoft.com/office/drawing/2014/main" id="{5974FD36-9208-448D-B2C5-352C93E3609A}"/>
                  </a:ext>
                </a:extLst>
              </p:cNvPr>
              <p:cNvSpPr>
                <a:spLocks noChangeShapeType="1"/>
              </p:cNvSpPr>
              <p:nvPr/>
            </p:nvSpPr>
            <p:spPr bwMode="auto">
              <a:xfrm>
                <a:off x="8051732" y="2583863"/>
                <a:ext cx="95262"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grpSp>
            <p:nvGrpSpPr>
              <p:cNvPr id="95" name="Group 178">
                <a:extLst>
                  <a:ext uri="{FF2B5EF4-FFF2-40B4-BE49-F238E27FC236}">
                    <a16:creationId xmlns:a16="http://schemas.microsoft.com/office/drawing/2014/main" id="{130F57FB-C84F-44C1-AEAB-62C20C4BAA6A}"/>
                  </a:ext>
                </a:extLst>
              </p:cNvPr>
              <p:cNvGrpSpPr>
                <a:grpSpLocks/>
              </p:cNvGrpSpPr>
              <p:nvPr/>
            </p:nvGrpSpPr>
            <p:grpSpPr bwMode="auto">
              <a:xfrm>
                <a:off x="8796307" y="2492947"/>
                <a:ext cx="81027" cy="1245442"/>
                <a:chOff x="4310" y="2095"/>
                <a:chExt cx="74" cy="1137"/>
              </a:xfrm>
            </p:grpSpPr>
            <p:sp>
              <p:nvSpPr>
                <p:cNvPr id="124" name="Line 179 2">
                  <a:extLst>
                    <a:ext uri="{FF2B5EF4-FFF2-40B4-BE49-F238E27FC236}">
                      <a16:creationId xmlns:a16="http://schemas.microsoft.com/office/drawing/2014/main" id="{0CE87F5B-7C6C-49D2-AAA3-9B1B148F85F8}"/>
                    </a:ext>
                  </a:extLst>
                </p:cNvPr>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25" name="Line 180 2">
                  <a:extLst>
                    <a:ext uri="{FF2B5EF4-FFF2-40B4-BE49-F238E27FC236}">
                      <a16:creationId xmlns:a16="http://schemas.microsoft.com/office/drawing/2014/main" id="{07B5ACAE-EFB4-4985-B706-DC46D00491E7}"/>
                    </a:ext>
                  </a:extLst>
                </p:cNvPr>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96" name="Group 181">
                <a:extLst>
                  <a:ext uri="{FF2B5EF4-FFF2-40B4-BE49-F238E27FC236}">
                    <a16:creationId xmlns:a16="http://schemas.microsoft.com/office/drawing/2014/main" id="{C1B41330-45C7-4346-8754-75FF6DB384E9}"/>
                  </a:ext>
                </a:extLst>
              </p:cNvPr>
              <p:cNvGrpSpPr>
                <a:grpSpLocks/>
              </p:cNvGrpSpPr>
              <p:nvPr/>
            </p:nvGrpSpPr>
            <p:grpSpPr bwMode="auto">
              <a:xfrm rot="5400000" flipH="1">
                <a:off x="8680204" y="2321010"/>
                <a:ext cx="196072" cy="195998"/>
                <a:chOff x="4380" y="3764"/>
                <a:chExt cx="388" cy="388"/>
              </a:xfrm>
            </p:grpSpPr>
            <p:sp>
              <p:nvSpPr>
                <p:cNvPr id="122" name="Arc 182 2">
                  <a:extLst>
                    <a:ext uri="{FF2B5EF4-FFF2-40B4-BE49-F238E27FC236}">
                      <a16:creationId xmlns:a16="http://schemas.microsoft.com/office/drawing/2014/main" id="{8A108250-2DC2-419F-87B3-9B5A688DD894}"/>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23" name="Arc 183 2">
                  <a:extLst>
                    <a:ext uri="{FF2B5EF4-FFF2-40B4-BE49-F238E27FC236}">
                      <a16:creationId xmlns:a16="http://schemas.microsoft.com/office/drawing/2014/main" id="{3837894A-57D1-4346-9359-6E828325546F}"/>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grpSp>
            <p:nvGrpSpPr>
              <p:cNvPr id="97" name="Group 184">
                <a:extLst>
                  <a:ext uri="{FF2B5EF4-FFF2-40B4-BE49-F238E27FC236}">
                    <a16:creationId xmlns:a16="http://schemas.microsoft.com/office/drawing/2014/main" id="{771801DF-5AB9-4C93-8B6A-7C66E4E2A0A5}"/>
                  </a:ext>
                </a:extLst>
              </p:cNvPr>
              <p:cNvGrpSpPr>
                <a:grpSpLocks/>
              </p:cNvGrpSpPr>
              <p:nvPr/>
            </p:nvGrpSpPr>
            <p:grpSpPr bwMode="auto">
              <a:xfrm rot="16200000">
                <a:off x="8419624" y="2138131"/>
                <a:ext cx="81058" cy="456600"/>
                <a:chOff x="4310" y="2095"/>
                <a:chExt cx="74" cy="1137"/>
              </a:xfrm>
            </p:grpSpPr>
            <p:sp>
              <p:nvSpPr>
                <p:cNvPr id="120" name="Line 185 2">
                  <a:extLst>
                    <a:ext uri="{FF2B5EF4-FFF2-40B4-BE49-F238E27FC236}">
                      <a16:creationId xmlns:a16="http://schemas.microsoft.com/office/drawing/2014/main" id="{FD2AB456-C844-47B8-97C5-1DFD9E7E9686}"/>
                    </a:ext>
                  </a:extLst>
                </p:cNvPr>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21" name="Line 186 2">
                  <a:extLst>
                    <a:ext uri="{FF2B5EF4-FFF2-40B4-BE49-F238E27FC236}">
                      <a16:creationId xmlns:a16="http://schemas.microsoft.com/office/drawing/2014/main" id="{05953F0E-0982-4CDE-B831-ED6341E079E0}"/>
                    </a:ext>
                  </a:extLst>
                </p:cNvPr>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98" name="Rectangle 187 2">
                <a:extLst>
                  <a:ext uri="{FF2B5EF4-FFF2-40B4-BE49-F238E27FC236}">
                    <a16:creationId xmlns:a16="http://schemas.microsoft.com/office/drawing/2014/main" id="{76550858-C6D7-4731-87BA-EA9CEECFE67F}"/>
                  </a:ext>
                </a:extLst>
              </p:cNvPr>
              <p:cNvSpPr>
                <a:spLocks noChangeArrowheads="1"/>
              </p:cNvSpPr>
              <p:nvPr/>
            </p:nvSpPr>
            <p:spPr bwMode="auto">
              <a:xfrm>
                <a:off x="8244445" y="2335213"/>
                <a:ext cx="236512" cy="61341"/>
              </a:xfrm>
              <a:prstGeom prst="rect">
                <a:avLst/>
              </a:prstGeom>
              <a:solidFill>
                <a:schemeClr val="bg1"/>
              </a:solidFill>
              <a:ln w="12700">
                <a:solidFill>
                  <a:schemeClr val="bg1"/>
                </a:solidFill>
                <a:miter lim="800000"/>
                <a:headEnd type="none" w="lg" len="med"/>
                <a:tailEnd type="none" w="lg" len="med"/>
              </a:ln>
              <a:effectLst/>
            </p:spPr>
            <p:txBody>
              <a:bodyPr wrap="none" anchor="ctr">
                <a:spAutoFit/>
              </a:bodyPr>
              <a:lstStyle/>
              <a:p>
                <a:endParaRPr lang="en-US"/>
              </a:p>
            </p:txBody>
          </p:sp>
          <p:sp>
            <p:nvSpPr>
              <p:cNvPr id="99" name="Freeform 188 2">
                <a:extLst>
                  <a:ext uri="{FF2B5EF4-FFF2-40B4-BE49-F238E27FC236}">
                    <a16:creationId xmlns:a16="http://schemas.microsoft.com/office/drawing/2014/main" id="{73DA2489-51D2-44DC-BD38-F51A146939E2}"/>
                  </a:ext>
                </a:extLst>
              </p:cNvPr>
              <p:cNvSpPr>
                <a:spLocks/>
              </p:cNvSpPr>
              <p:nvPr/>
            </p:nvSpPr>
            <p:spPr bwMode="auto">
              <a:xfrm>
                <a:off x="8275104" y="4681506"/>
                <a:ext cx="326299" cy="244269"/>
              </a:xfrm>
              <a:custGeom>
                <a:avLst/>
                <a:gdLst/>
                <a:ahLst/>
                <a:cxnLst>
                  <a:cxn ang="0">
                    <a:pos x="10" y="130"/>
                  </a:cxn>
                  <a:cxn ang="0">
                    <a:pos x="56" y="9"/>
                  </a:cxn>
                  <a:cxn ang="0">
                    <a:pos x="103" y="149"/>
                  </a:cxn>
                  <a:cxn ang="0">
                    <a:pos x="177" y="46"/>
                  </a:cxn>
                  <a:cxn ang="0">
                    <a:pos x="242" y="121"/>
                  </a:cxn>
                  <a:cxn ang="0">
                    <a:pos x="307" y="0"/>
                  </a:cxn>
                  <a:cxn ang="0">
                    <a:pos x="363" y="111"/>
                  </a:cxn>
                  <a:cxn ang="0">
                    <a:pos x="363" y="223"/>
                  </a:cxn>
                  <a:cxn ang="0">
                    <a:pos x="0" y="223"/>
                  </a:cxn>
                  <a:cxn ang="0">
                    <a:pos x="10" y="130"/>
                  </a:cxn>
                </a:cxnLst>
                <a:rect l="0" t="0" r="r" b="b"/>
                <a:pathLst>
                  <a:path w="363" h="223">
                    <a:moveTo>
                      <a:pt x="10" y="130"/>
                    </a:moveTo>
                    <a:lnTo>
                      <a:pt x="56" y="9"/>
                    </a:lnTo>
                    <a:lnTo>
                      <a:pt x="103" y="149"/>
                    </a:lnTo>
                    <a:lnTo>
                      <a:pt x="177" y="46"/>
                    </a:lnTo>
                    <a:lnTo>
                      <a:pt x="242" y="121"/>
                    </a:lnTo>
                    <a:lnTo>
                      <a:pt x="307" y="0"/>
                    </a:lnTo>
                    <a:lnTo>
                      <a:pt x="363" y="111"/>
                    </a:lnTo>
                    <a:lnTo>
                      <a:pt x="363" y="223"/>
                    </a:lnTo>
                    <a:lnTo>
                      <a:pt x="0" y="223"/>
                    </a:lnTo>
                    <a:lnTo>
                      <a:pt x="10" y="130"/>
                    </a:lnTo>
                    <a:close/>
                  </a:path>
                </a:pathLst>
              </a:custGeom>
              <a:solidFill>
                <a:schemeClr val="bg1"/>
              </a:solidFill>
              <a:ln w="12700" cap="flat" cmpd="sng">
                <a:solidFill>
                  <a:schemeClr val="bg1"/>
                </a:solidFill>
                <a:prstDash val="solid"/>
                <a:round/>
                <a:headEnd type="none" w="lg" len="med"/>
                <a:tailEnd type="none" w="lg" len="med"/>
              </a:ln>
              <a:effectLst/>
            </p:spPr>
            <p:txBody>
              <a:bodyPr anchor="ctr">
                <a:spAutoFit/>
              </a:bodyPr>
              <a:lstStyle/>
              <a:p>
                <a:endParaRPr lang="en-US"/>
              </a:p>
            </p:txBody>
          </p:sp>
          <p:grpSp>
            <p:nvGrpSpPr>
              <p:cNvPr id="100" name="Group 99">
                <a:extLst>
                  <a:ext uri="{FF2B5EF4-FFF2-40B4-BE49-F238E27FC236}">
                    <a16:creationId xmlns:a16="http://schemas.microsoft.com/office/drawing/2014/main" id="{D780DCE3-674A-44C5-9A1F-F582780DB96F}"/>
                  </a:ext>
                </a:extLst>
              </p:cNvPr>
              <p:cNvGrpSpPr/>
              <p:nvPr/>
            </p:nvGrpSpPr>
            <p:grpSpPr>
              <a:xfrm>
                <a:off x="5553026" y="4491990"/>
                <a:ext cx="3497312" cy="613410"/>
                <a:chOff x="5553026" y="4491990"/>
                <a:chExt cx="3497312" cy="613410"/>
              </a:xfrm>
            </p:grpSpPr>
            <p:grpSp>
              <p:nvGrpSpPr>
                <p:cNvPr id="106" name="Group 144">
                  <a:extLst>
                    <a:ext uri="{FF2B5EF4-FFF2-40B4-BE49-F238E27FC236}">
                      <a16:creationId xmlns:a16="http://schemas.microsoft.com/office/drawing/2014/main" id="{4432F8FC-E929-43B7-A27C-BF773D88CC62}"/>
                    </a:ext>
                  </a:extLst>
                </p:cNvPr>
                <p:cNvGrpSpPr>
                  <a:grpSpLocks/>
                </p:cNvGrpSpPr>
                <p:nvPr/>
              </p:nvGrpSpPr>
              <p:grpSpPr bwMode="auto">
                <a:xfrm>
                  <a:off x="5931884" y="4491990"/>
                  <a:ext cx="3118454" cy="613410"/>
                  <a:chOff x="1920" y="3764"/>
                  <a:chExt cx="2848" cy="560"/>
                </a:xfrm>
              </p:grpSpPr>
              <p:sp>
                <p:nvSpPr>
                  <p:cNvPr id="113" name="Line 145 2">
                    <a:extLst>
                      <a:ext uri="{FF2B5EF4-FFF2-40B4-BE49-F238E27FC236}">
                        <a16:creationId xmlns:a16="http://schemas.microsoft.com/office/drawing/2014/main" id="{139E191A-191E-42C7-BB62-FF0295EA9518}"/>
                      </a:ext>
                    </a:extLst>
                  </p:cNvPr>
                  <p:cNvSpPr>
                    <a:spLocks noChangeShapeType="1"/>
                  </p:cNvSpPr>
                  <p:nvPr/>
                </p:nvSpPr>
                <p:spPr bwMode="auto">
                  <a:xfrm flipH="1">
                    <a:off x="1920" y="376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14" name="Line 146 2">
                    <a:extLst>
                      <a:ext uri="{FF2B5EF4-FFF2-40B4-BE49-F238E27FC236}">
                        <a16:creationId xmlns:a16="http://schemas.microsoft.com/office/drawing/2014/main" id="{AA42D5FA-B6D2-4EF4-9712-AF9EBE9097D8}"/>
                      </a:ext>
                    </a:extLst>
                  </p:cNvPr>
                  <p:cNvSpPr>
                    <a:spLocks noChangeShapeType="1"/>
                  </p:cNvSpPr>
                  <p:nvPr/>
                </p:nvSpPr>
                <p:spPr bwMode="auto">
                  <a:xfrm flipH="1">
                    <a:off x="1920" y="392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nvGrpSpPr>
                  <p:cNvPr id="115" name="Group 147">
                    <a:extLst>
                      <a:ext uri="{FF2B5EF4-FFF2-40B4-BE49-F238E27FC236}">
                        <a16:creationId xmlns:a16="http://schemas.microsoft.com/office/drawing/2014/main" id="{E9F6B560-D164-45D7-8717-4F2D261395D4}"/>
                      </a:ext>
                    </a:extLst>
                  </p:cNvPr>
                  <p:cNvGrpSpPr>
                    <a:grpSpLocks/>
                  </p:cNvGrpSpPr>
                  <p:nvPr/>
                </p:nvGrpSpPr>
                <p:grpSpPr bwMode="auto">
                  <a:xfrm>
                    <a:off x="4380" y="3764"/>
                    <a:ext cx="388" cy="388"/>
                    <a:chOff x="4380" y="3764"/>
                    <a:chExt cx="388" cy="388"/>
                  </a:xfrm>
                </p:grpSpPr>
                <p:sp>
                  <p:nvSpPr>
                    <p:cNvPr id="118" name="Arc 148 2">
                      <a:extLst>
                        <a:ext uri="{FF2B5EF4-FFF2-40B4-BE49-F238E27FC236}">
                          <a16:creationId xmlns:a16="http://schemas.microsoft.com/office/drawing/2014/main" id="{8BAFBC12-8A28-4DB7-A912-E07C12C5BF85}"/>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19" name="Arc 149 2">
                      <a:extLst>
                        <a:ext uri="{FF2B5EF4-FFF2-40B4-BE49-F238E27FC236}">
                          <a16:creationId xmlns:a16="http://schemas.microsoft.com/office/drawing/2014/main" id="{D5EF277A-2F51-4548-82A8-0C163E5D30AB}"/>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116" name="Line 150 2">
                    <a:extLst>
                      <a:ext uri="{FF2B5EF4-FFF2-40B4-BE49-F238E27FC236}">
                        <a16:creationId xmlns:a16="http://schemas.microsoft.com/office/drawing/2014/main" id="{587DCED4-2990-4B58-901A-F55302DDC254}"/>
                      </a:ext>
                    </a:extLst>
                  </p:cNvPr>
                  <p:cNvSpPr>
                    <a:spLocks noChangeShapeType="1"/>
                  </p:cNvSpPr>
                  <p:nvPr/>
                </p:nvSpPr>
                <p:spPr bwMode="auto">
                  <a:xfrm>
                    <a:off x="4608" y="4140"/>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17" name="Line 151 2">
                    <a:extLst>
                      <a:ext uri="{FF2B5EF4-FFF2-40B4-BE49-F238E27FC236}">
                        <a16:creationId xmlns:a16="http://schemas.microsoft.com/office/drawing/2014/main" id="{423442F8-0537-4EE9-AE9B-FCE99135BC8D}"/>
                      </a:ext>
                    </a:extLst>
                  </p:cNvPr>
                  <p:cNvSpPr>
                    <a:spLocks noChangeShapeType="1"/>
                  </p:cNvSpPr>
                  <p:nvPr/>
                </p:nvSpPr>
                <p:spPr bwMode="auto">
                  <a:xfrm>
                    <a:off x="4768" y="4144"/>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107" name="Arc 164 2">
                  <a:extLst>
                    <a:ext uri="{FF2B5EF4-FFF2-40B4-BE49-F238E27FC236}">
                      <a16:creationId xmlns:a16="http://schemas.microsoft.com/office/drawing/2014/main" id="{EEBA442C-694B-405A-8D2F-42C49FE1B4FD}"/>
                    </a:ext>
                  </a:extLst>
                </p:cNvPr>
                <p:cNvSpPr>
                  <a:spLocks/>
                </p:cNvSpPr>
                <p:nvPr/>
              </p:nvSpPr>
              <p:spPr bwMode="auto">
                <a:xfrm flipH="1">
                  <a:off x="5553026" y="4495276"/>
                  <a:ext cx="378857" cy="55316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8" name="Arc 165 2">
                  <a:extLst>
                    <a:ext uri="{FF2B5EF4-FFF2-40B4-BE49-F238E27FC236}">
                      <a16:creationId xmlns:a16="http://schemas.microsoft.com/office/drawing/2014/main" id="{C4548310-0B3C-4C72-9EC8-B18E2CE6E792}"/>
                    </a:ext>
                  </a:extLst>
                </p:cNvPr>
                <p:cNvSpPr>
                  <a:spLocks/>
                </p:cNvSpPr>
                <p:nvPr/>
              </p:nvSpPr>
              <p:spPr bwMode="auto">
                <a:xfrm flipH="1">
                  <a:off x="5651573" y="4673822"/>
                  <a:ext cx="280311" cy="37790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9" name="Arc 166 2">
                  <a:extLst>
                    <a:ext uri="{FF2B5EF4-FFF2-40B4-BE49-F238E27FC236}">
                      <a16:creationId xmlns:a16="http://schemas.microsoft.com/office/drawing/2014/main" id="{64384E4E-588E-42CB-A4C1-7C135508D4CB}"/>
                    </a:ext>
                  </a:extLst>
                </p:cNvPr>
                <p:cNvSpPr>
                  <a:spLocks/>
                </p:cNvSpPr>
                <p:nvPr/>
              </p:nvSpPr>
              <p:spPr bwMode="auto">
                <a:xfrm flipH="1">
                  <a:off x="5628579" y="4627816"/>
                  <a:ext cx="296735" cy="42062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10" name="Arc 167 2">
                  <a:extLst>
                    <a:ext uri="{FF2B5EF4-FFF2-40B4-BE49-F238E27FC236}">
                      <a16:creationId xmlns:a16="http://schemas.microsoft.com/office/drawing/2014/main" id="{D7A01E38-14EF-4698-8941-A6F09E631D26}"/>
                    </a:ext>
                  </a:extLst>
                </p:cNvPr>
                <p:cNvSpPr>
                  <a:spLocks/>
                </p:cNvSpPr>
                <p:nvPr/>
              </p:nvSpPr>
              <p:spPr bwMode="auto">
                <a:xfrm flipH="1">
                  <a:off x="5608870" y="4588383"/>
                  <a:ext cx="313159" cy="46005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11" name="Arc 168 2">
                  <a:extLst>
                    <a:ext uri="{FF2B5EF4-FFF2-40B4-BE49-F238E27FC236}">
                      <a16:creationId xmlns:a16="http://schemas.microsoft.com/office/drawing/2014/main" id="{E21723A1-B1FC-4C36-B523-74B42D20A521}"/>
                    </a:ext>
                  </a:extLst>
                </p:cNvPr>
                <p:cNvSpPr>
                  <a:spLocks/>
                </p:cNvSpPr>
                <p:nvPr/>
              </p:nvSpPr>
              <p:spPr bwMode="auto">
                <a:xfrm flipH="1">
                  <a:off x="5585875" y="4548949"/>
                  <a:ext cx="332869" cy="49620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dirty="0"/>
                </a:p>
              </p:txBody>
            </p:sp>
            <p:sp>
              <p:nvSpPr>
                <p:cNvPr id="112" name="Rectangle 189 2">
                  <a:extLst>
                    <a:ext uri="{FF2B5EF4-FFF2-40B4-BE49-F238E27FC236}">
                      <a16:creationId xmlns:a16="http://schemas.microsoft.com/office/drawing/2014/main" id="{5F9E07A1-72F5-4DDD-9CB0-A70BBB363742}"/>
                    </a:ext>
                  </a:extLst>
                </p:cNvPr>
                <p:cNvSpPr>
                  <a:spLocks noChangeArrowheads="1"/>
                </p:cNvSpPr>
                <p:nvPr/>
              </p:nvSpPr>
              <p:spPr bwMode="auto">
                <a:xfrm>
                  <a:off x="8252110" y="4505134"/>
                  <a:ext cx="394187" cy="157734"/>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grpSp>
          <p:sp>
            <p:nvSpPr>
              <p:cNvPr id="101" name="Rectangle 190 2">
                <a:extLst>
                  <a:ext uri="{FF2B5EF4-FFF2-40B4-BE49-F238E27FC236}">
                    <a16:creationId xmlns:a16="http://schemas.microsoft.com/office/drawing/2014/main" id="{578CEB5E-0596-4F49-9AB0-55B208E11EA1}"/>
                  </a:ext>
                </a:extLst>
              </p:cNvPr>
              <p:cNvSpPr>
                <a:spLocks noChangeArrowheads="1"/>
              </p:cNvSpPr>
              <p:nvPr/>
            </p:nvSpPr>
            <p:spPr bwMode="auto">
              <a:xfrm>
                <a:off x="7314822" y="3754819"/>
                <a:ext cx="32849" cy="319850"/>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pic>
            <p:nvPicPr>
              <p:cNvPr id="102" name="Picture 101">
                <a:extLst>
                  <a:ext uri="{FF2B5EF4-FFF2-40B4-BE49-F238E27FC236}">
                    <a16:creationId xmlns:a16="http://schemas.microsoft.com/office/drawing/2014/main" id="{3C4DE25B-3498-4B79-94C9-FBE7724D0E77}"/>
                  </a:ext>
                </a:extLst>
              </p:cNvPr>
              <p:cNvPicPr>
                <a:picLocks noChangeAspect="1"/>
              </p:cNvPicPr>
              <p:nvPr>
                <p:custDataLst>
                  <p:tags r:id="rId6"/>
                </p:custDataLst>
              </p:nvPr>
            </p:nvPicPr>
            <p:blipFill>
              <a:blip r:embed="rId13" cstate="print">
                <a:extLst>
                  <a:ext uri="{28A0092B-C50C-407E-A947-70E740481C1C}">
                    <a14:useLocalDpi xmlns:a14="http://schemas.microsoft.com/office/drawing/2010/main" val="0"/>
                  </a:ext>
                </a:extLst>
              </a:blip>
              <a:stretch>
                <a:fillRect/>
              </a:stretch>
            </p:blipFill>
            <p:spPr>
              <a:xfrm>
                <a:off x="5187292" y="3141181"/>
                <a:ext cx="224000" cy="216381"/>
              </a:xfrm>
              <a:prstGeom prst="rect">
                <a:avLst/>
              </a:prstGeom>
              <a:solidFill>
                <a:schemeClr val="bg1"/>
              </a:solidFill>
            </p:spPr>
          </p:pic>
          <p:cxnSp>
            <p:nvCxnSpPr>
              <p:cNvPr id="103" name="Straight Connector 102">
                <a:extLst>
                  <a:ext uri="{FF2B5EF4-FFF2-40B4-BE49-F238E27FC236}">
                    <a16:creationId xmlns:a16="http://schemas.microsoft.com/office/drawing/2014/main" id="{A0A22E71-4730-41A2-BC50-3F43FA25EBF6}"/>
                  </a:ext>
                </a:extLst>
              </p:cNvPr>
              <p:cNvCxnSpPr>
                <a:cxnSpLocks/>
              </p:cNvCxnSpPr>
              <p:nvPr/>
            </p:nvCxnSpPr>
            <p:spPr>
              <a:xfrm>
                <a:off x="5063560" y="4191000"/>
                <a:ext cx="390117"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CDA20085-6E8B-4704-B4BC-BAF25BF79EB9}"/>
                  </a:ext>
                </a:extLst>
              </p:cNvPr>
              <p:cNvCxnSpPr>
                <a:cxnSpLocks/>
              </p:cNvCxnSpPr>
              <p:nvPr/>
            </p:nvCxnSpPr>
            <p:spPr>
              <a:xfrm>
                <a:off x="5063561" y="2501710"/>
                <a:ext cx="3198404"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105" name="Line 140 2">
                <a:extLst>
                  <a:ext uri="{FF2B5EF4-FFF2-40B4-BE49-F238E27FC236}">
                    <a16:creationId xmlns:a16="http://schemas.microsoft.com/office/drawing/2014/main" id="{3E49BFD3-103D-472D-A0EC-466EE9263F24}"/>
                  </a:ext>
                </a:extLst>
              </p:cNvPr>
              <p:cNvSpPr>
                <a:spLocks noChangeShapeType="1"/>
              </p:cNvSpPr>
              <p:nvPr/>
            </p:nvSpPr>
            <p:spPr bwMode="auto">
              <a:xfrm>
                <a:off x="7112254" y="2501710"/>
                <a:ext cx="1149712" cy="0"/>
              </a:xfrm>
              <a:prstGeom prst="line">
                <a:avLst/>
              </a:prstGeom>
              <a:noFill/>
              <a:ln w="12700">
                <a:solidFill>
                  <a:schemeClr val="tx1"/>
                </a:solidFill>
                <a:round/>
                <a:headEnd type="none" w="lg" len="med"/>
                <a:tailEnd type="none" w="lg" len="med"/>
              </a:ln>
              <a:effectLst/>
            </p:spPr>
            <p:txBody>
              <a:bodyPr wrap="square" anchor="ctr">
                <a:spAutoFit/>
              </a:bodyPr>
              <a:lstStyle/>
              <a:p>
                <a:endParaRPr lang="en-US" dirty="0"/>
              </a:p>
            </p:txBody>
          </p:sp>
        </p:grpSp>
        <p:cxnSp>
          <p:nvCxnSpPr>
            <p:cNvPr id="134" name="Straight Connector 133">
              <a:extLst>
                <a:ext uri="{FF2B5EF4-FFF2-40B4-BE49-F238E27FC236}">
                  <a16:creationId xmlns:a16="http://schemas.microsoft.com/office/drawing/2014/main" id="{FB081A5C-E35B-4074-853B-648BD6463A9C}"/>
                </a:ext>
              </a:extLst>
            </p:cNvPr>
            <p:cNvCxnSpPr>
              <a:cxnSpLocks/>
            </p:cNvCxnSpPr>
            <p:nvPr/>
          </p:nvCxnSpPr>
          <p:spPr>
            <a:xfrm>
              <a:off x="6738684" y="3818744"/>
              <a:ext cx="1184281"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135" name="Line 6 4">
              <a:extLst>
                <a:ext uri="{FF2B5EF4-FFF2-40B4-BE49-F238E27FC236}">
                  <a16:creationId xmlns:a16="http://schemas.microsoft.com/office/drawing/2014/main" id="{2FC99A99-36EA-427D-B595-8D61A525040F}"/>
                </a:ext>
              </a:extLst>
            </p:cNvPr>
            <p:cNvSpPr>
              <a:spLocks noChangeShapeType="1"/>
            </p:cNvSpPr>
            <p:nvPr/>
          </p:nvSpPr>
          <p:spPr bwMode="auto">
            <a:xfrm>
              <a:off x="7289499" y="2507558"/>
              <a:ext cx="0" cy="1296318"/>
            </a:xfrm>
            <a:prstGeom prst="line">
              <a:avLst/>
            </a:prstGeom>
            <a:noFill/>
            <a:ln w="28575">
              <a:solidFill>
                <a:schemeClr val="tx1"/>
              </a:solidFill>
              <a:round/>
              <a:headEnd type="triangle" w="lg" len="med"/>
              <a:tailEnd type="triangle" w="lg" len="med"/>
            </a:ln>
            <a:effectLst/>
          </p:spPr>
          <p:txBody>
            <a:bodyPr wrap="none" anchor="ctr"/>
            <a:lstStyle/>
            <a:p>
              <a:endParaRPr lang="en-US" dirty="0"/>
            </a:p>
          </p:txBody>
        </p:sp>
        <p:pic>
          <p:nvPicPr>
            <p:cNvPr id="136" name="Picture 135">
              <a:extLst>
                <a:ext uri="{FF2B5EF4-FFF2-40B4-BE49-F238E27FC236}">
                  <a16:creationId xmlns:a16="http://schemas.microsoft.com/office/drawing/2014/main" id="{78FE4A6A-8438-4294-81C8-374A588BE28E}"/>
                </a:ext>
              </a:extLst>
            </p:cNvPr>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tretch>
              <a:fillRect/>
            </a:stretch>
          </p:blipFill>
          <p:spPr>
            <a:xfrm>
              <a:off x="6892649" y="3071696"/>
              <a:ext cx="639257" cy="224349"/>
            </a:xfrm>
            <a:prstGeom prst="rect">
              <a:avLst/>
            </a:prstGeom>
            <a:solidFill>
              <a:schemeClr val="bg1"/>
            </a:solidFill>
          </p:spPr>
        </p:pic>
      </p:grpSp>
    </p:spTree>
    <p:extLst>
      <p:ext uri="{BB962C8B-B14F-4D97-AF65-F5344CB8AC3E}">
        <p14:creationId xmlns:p14="http://schemas.microsoft.com/office/powerpoint/2010/main" val="6909626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ppt_x"/>
                                          </p:val>
                                        </p:tav>
                                        <p:tav tm="100000">
                                          <p:val>
                                            <p:strVal val="#ppt_x"/>
                                          </p:val>
                                        </p:tav>
                                      </p:tavLst>
                                    </p:anim>
                                    <p:anim calcmode="lin" valueType="num">
                                      <p:cBhvr additive="base">
                                        <p:cTn id="20"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8" name="Rectangle 4"/>
          <p:cNvSpPr>
            <a:spLocks noGrp="1" noChangeArrowheads="1"/>
          </p:cNvSpPr>
          <p:nvPr>
            <p:ph type="title"/>
          </p:nvPr>
        </p:nvSpPr>
        <p:spPr/>
        <p:txBody>
          <a:bodyPr/>
          <a:lstStyle/>
          <a:p>
            <a:r>
              <a:rPr lang="en-US"/>
              <a:t>Effect of tank height above valve</a:t>
            </a:r>
          </a:p>
        </p:txBody>
      </p:sp>
      <p:graphicFrame>
        <p:nvGraphicFramePr>
          <p:cNvPr id="164874" name="Object 10"/>
          <p:cNvGraphicFramePr>
            <a:graphicFrameLocks noChangeAspect="1"/>
          </p:cNvGraphicFramePr>
          <p:nvPr>
            <p:extLst>
              <p:ext uri="{D42A27DB-BD31-4B8C-83A1-F6EECF244321}">
                <p14:modId xmlns:p14="http://schemas.microsoft.com/office/powerpoint/2010/main" val="1682839057"/>
              </p:ext>
            </p:extLst>
          </p:nvPr>
        </p:nvGraphicFramePr>
        <p:xfrm>
          <a:off x="2978248" y="1040419"/>
          <a:ext cx="4667152" cy="3244327"/>
        </p:xfrm>
        <a:graphic>
          <a:graphicData uri="http://schemas.openxmlformats.org/presentationml/2006/ole">
            <mc:AlternateContent xmlns:mc="http://schemas.openxmlformats.org/markup-compatibility/2006">
              <mc:Choice xmlns:v="urn:schemas-microsoft-com:vml" Requires="v">
                <p:oleObj spid="_x0000_s165576" name="Mathcad" r:id="rId7" imgW="4200480" imgH="2933640" progId="Mathcad">
                  <p:embed/>
                </p:oleObj>
              </mc:Choice>
              <mc:Fallback>
                <p:oleObj name="Mathcad" r:id="rId7" imgW="4200480" imgH="2933640" progId="Mathcad">
                  <p:embed/>
                  <p:pic>
                    <p:nvPicPr>
                      <p:cNvPr id="0" name="Picture 1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78248" y="1040419"/>
                        <a:ext cx="4667152" cy="3244327"/>
                      </a:xfrm>
                      <a:prstGeom prst="rect">
                        <a:avLst/>
                      </a:prstGeom>
                      <a:noFill/>
                      <a:ln>
                        <a:noFill/>
                      </a:ln>
                      <a:effectLst/>
                      <a:extLst/>
                    </p:spPr>
                  </p:pic>
                </p:oleObj>
              </mc:Fallback>
            </mc:AlternateContent>
          </a:graphicData>
        </a:graphic>
      </p:graphicFrame>
      <p:sp>
        <p:nvSpPr>
          <p:cNvPr id="164876" name="Text Box 12"/>
          <p:cNvSpPr txBox="1">
            <a:spLocks noChangeArrowheads="1"/>
          </p:cNvSpPr>
          <p:nvPr/>
        </p:nvSpPr>
        <p:spPr bwMode="auto">
          <a:xfrm>
            <a:off x="457200" y="1642005"/>
            <a:ext cx="2687638" cy="1815882"/>
          </a:xfrm>
          <a:prstGeom prst="rect">
            <a:avLst/>
          </a:prstGeom>
          <a:noFill/>
          <a:ln w="12700">
            <a:noFill/>
            <a:miter lim="800000"/>
            <a:headEnd type="none" w="lg" len="med"/>
            <a:tailEnd type="none" w="lg" len="med"/>
          </a:ln>
          <a:effectLst/>
        </p:spPr>
        <p:txBody>
          <a:bodyPr>
            <a:spAutoFit/>
          </a:bodyPr>
          <a:lstStyle/>
          <a:p>
            <a:r>
              <a:rPr lang="en-US" dirty="0"/>
              <a:t>Case 1:</a:t>
            </a:r>
          </a:p>
          <a:p>
            <a:r>
              <a:rPr lang="en-US" dirty="0"/>
              <a:t>h</a:t>
            </a:r>
            <a:r>
              <a:rPr lang="en-US" baseline="-25000" dirty="0"/>
              <a:t>0</a:t>
            </a:r>
            <a:r>
              <a:rPr lang="en-US" dirty="0"/>
              <a:t>=50 m </a:t>
            </a:r>
          </a:p>
          <a:p>
            <a:r>
              <a:rPr lang="en-US" dirty="0" err="1"/>
              <a:t>h</a:t>
            </a:r>
            <a:r>
              <a:rPr lang="en-US" baseline="-25000" dirty="0" err="1"/>
              <a:t>Tank</a:t>
            </a:r>
            <a:r>
              <a:rPr lang="en-US" dirty="0"/>
              <a:t> = 1 m </a:t>
            </a:r>
            <a:r>
              <a:rPr lang="en-US" dirty="0" err="1"/>
              <a:t>t</a:t>
            </a:r>
            <a:r>
              <a:rPr lang="en-US" baseline="-25000" dirty="0" err="1"/>
              <a:t>Design</a:t>
            </a:r>
            <a:r>
              <a:rPr lang="en-US" dirty="0"/>
              <a:t>=4 days</a:t>
            </a:r>
          </a:p>
        </p:txBody>
      </p:sp>
      <p:grpSp>
        <p:nvGrpSpPr>
          <p:cNvPr id="164879" name="Group 15"/>
          <p:cNvGrpSpPr>
            <a:grpSpLocks/>
          </p:cNvGrpSpPr>
          <p:nvPr/>
        </p:nvGrpSpPr>
        <p:grpSpPr bwMode="auto">
          <a:xfrm>
            <a:off x="457202" y="3903665"/>
            <a:ext cx="7400954" cy="3162300"/>
            <a:chOff x="288" y="2459"/>
            <a:chExt cx="4662" cy="1992"/>
          </a:xfrm>
        </p:grpSpPr>
        <p:graphicFrame>
          <p:nvGraphicFramePr>
            <p:cNvPr id="164877" name="Object 13"/>
            <p:cNvGraphicFramePr>
              <a:graphicFrameLocks noChangeAspect="1"/>
            </p:cNvGraphicFramePr>
            <p:nvPr>
              <p:extLst>
                <p:ext uri="{D42A27DB-BD31-4B8C-83A1-F6EECF244321}">
                  <p14:modId xmlns:p14="http://schemas.microsoft.com/office/powerpoint/2010/main" val="106504210"/>
                </p:ext>
              </p:extLst>
            </p:nvPr>
          </p:nvGraphicFramePr>
          <p:xfrm>
            <a:off x="1827" y="2459"/>
            <a:ext cx="3123" cy="1992"/>
          </p:xfrm>
          <a:graphic>
            <a:graphicData uri="http://schemas.openxmlformats.org/presentationml/2006/ole">
              <mc:AlternateContent xmlns:mc="http://schemas.openxmlformats.org/markup-compatibility/2006">
                <mc:Choice xmlns:v="urn:schemas-microsoft-com:vml" Requires="v">
                  <p:oleObj spid="_x0000_s165577" name="Mathcad" r:id="rId9" imgW="4438800" imgH="2819520" progId="Mathcad">
                    <p:embed/>
                  </p:oleObj>
                </mc:Choice>
                <mc:Fallback>
                  <p:oleObj name="Mathcad" r:id="rId9" imgW="4438800" imgH="2819520" progId="Mathcad">
                    <p:embed/>
                    <p:pic>
                      <p:nvPicPr>
                        <p:cNvPr id="0" name="Picture 1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827" y="2459"/>
                          <a:ext cx="3123" cy="1992"/>
                        </a:xfrm>
                        <a:prstGeom prst="rect">
                          <a:avLst/>
                        </a:prstGeom>
                        <a:noFill/>
                        <a:ln>
                          <a:noFill/>
                        </a:ln>
                        <a:effectLst/>
                        <a:extLst/>
                      </p:spPr>
                    </p:pic>
                  </p:oleObj>
                </mc:Fallback>
              </mc:AlternateContent>
            </a:graphicData>
          </a:graphic>
        </p:graphicFrame>
        <p:sp>
          <p:nvSpPr>
            <p:cNvPr id="164878" name="Text Box 14"/>
            <p:cNvSpPr txBox="1">
              <a:spLocks noChangeArrowheads="1"/>
            </p:cNvSpPr>
            <p:nvPr/>
          </p:nvSpPr>
          <p:spPr bwMode="auto">
            <a:xfrm>
              <a:off x="288" y="2498"/>
              <a:ext cx="1693" cy="1144"/>
            </a:xfrm>
            <a:prstGeom prst="rect">
              <a:avLst/>
            </a:prstGeom>
            <a:noFill/>
            <a:ln w="12700">
              <a:noFill/>
              <a:miter lim="800000"/>
              <a:headEnd type="none" w="lg" len="med"/>
              <a:tailEnd type="none" w="lg" len="med"/>
            </a:ln>
            <a:effectLst/>
          </p:spPr>
          <p:txBody>
            <a:bodyPr>
              <a:spAutoFit/>
            </a:bodyPr>
            <a:lstStyle/>
            <a:p>
              <a:r>
                <a:rPr lang="en-US" dirty="0"/>
                <a:t>Case 2:</a:t>
              </a:r>
            </a:p>
            <a:p>
              <a:r>
                <a:rPr lang="en-US" dirty="0"/>
                <a:t>h</a:t>
              </a:r>
              <a:r>
                <a:rPr lang="en-US" baseline="-25000" dirty="0"/>
                <a:t>0</a:t>
              </a:r>
              <a:r>
                <a:rPr lang="en-US" dirty="0"/>
                <a:t>=1 m</a:t>
              </a:r>
            </a:p>
            <a:p>
              <a:r>
                <a:rPr lang="en-US" dirty="0" err="1"/>
                <a:t>h</a:t>
              </a:r>
              <a:r>
                <a:rPr lang="en-US" baseline="-25000" dirty="0" err="1"/>
                <a:t>Tank</a:t>
              </a:r>
              <a:r>
                <a:rPr lang="en-US" dirty="0"/>
                <a:t> = 1 m </a:t>
              </a:r>
              <a:r>
                <a:rPr lang="en-US" dirty="0" err="1"/>
                <a:t>t</a:t>
              </a:r>
              <a:r>
                <a:rPr lang="en-US" baseline="-25000" dirty="0" err="1"/>
                <a:t>Design</a:t>
              </a:r>
              <a:r>
                <a:rPr lang="en-US" dirty="0"/>
                <a:t>=4 days</a:t>
              </a:r>
            </a:p>
          </p:txBody>
        </p:sp>
      </p:grpSp>
      <p:pic>
        <p:nvPicPr>
          <p:cNvPr id="3" name="Picture 2">
            <a:extLst>
              <a:ext uri="{FF2B5EF4-FFF2-40B4-BE49-F238E27FC236}">
                <a16:creationId xmlns:a16="http://schemas.microsoft.com/office/drawing/2014/main" id="{CE93B31A-00F5-4EBC-A794-03DD63701514}"/>
              </a:ext>
            </a:extLst>
          </p:cNvPr>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9380526" y="2081456"/>
            <a:ext cx="1358428" cy="786358"/>
          </a:xfrm>
          <a:prstGeom prst="rect">
            <a:avLst/>
          </a:prstGeom>
        </p:spPr>
      </p:pic>
      <p:grpSp>
        <p:nvGrpSpPr>
          <p:cNvPr id="12" name="Group 11">
            <a:extLst>
              <a:ext uri="{FF2B5EF4-FFF2-40B4-BE49-F238E27FC236}">
                <a16:creationId xmlns:a16="http://schemas.microsoft.com/office/drawing/2014/main" id="{706512D3-31E8-4A8B-94F7-D57E55D5F2B5}"/>
              </a:ext>
            </a:extLst>
          </p:cNvPr>
          <p:cNvGrpSpPr/>
          <p:nvPr/>
        </p:nvGrpSpPr>
        <p:grpSpPr>
          <a:xfrm>
            <a:off x="8991287" y="3507868"/>
            <a:ext cx="2200708" cy="1689673"/>
            <a:chOff x="4571999" y="1749669"/>
            <a:chExt cx="4150130" cy="3464456"/>
          </a:xfrm>
        </p:grpSpPr>
        <p:grpSp>
          <p:nvGrpSpPr>
            <p:cNvPr id="14" name="Group 13">
              <a:extLst>
                <a:ext uri="{FF2B5EF4-FFF2-40B4-BE49-F238E27FC236}">
                  <a16:creationId xmlns:a16="http://schemas.microsoft.com/office/drawing/2014/main" id="{28360675-5AAE-44FA-8C5E-01294432EF44}"/>
                </a:ext>
              </a:extLst>
            </p:cNvPr>
            <p:cNvGrpSpPr/>
            <p:nvPr/>
          </p:nvGrpSpPr>
          <p:grpSpPr>
            <a:xfrm>
              <a:off x="4571999" y="1749669"/>
              <a:ext cx="4150130" cy="3464456"/>
              <a:chOff x="5063560" y="1787525"/>
              <a:chExt cx="3986778" cy="3317875"/>
            </a:xfrm>
          </p:grpSpPr>
          <p:sp>
            <p:nvSpPr>
              <p:cNvPr id="18" name="Line 6 3">
                <a:extLst>
                  <a:ext uri="{FF2B5EF4-FFF2-40B4-BE49-F238E27FC236}">
                    <a16:creationId xmlns:a16="http://schemas.microsoft.com/office/drawing/2014/main" id="{60FF110D-9A0E-4057-A56A-F34A2829F9A7}"/>
                  </a:ext>
                </a:extLst>
              </p:cNvPr>
              <p:cNvSpPr>
                <a:spLocks noChangeShapeType="1"/>
              </p:cNvSpPr>
              <p:nvPr/>
            </p:nvSpPr>
            <p:spPr bwMode="auto">
              <a:xfrm>
                <a:off x="5299293" y="2509838"/>
                <a:ext cx="0" cy="1681162"/>
              </a:xfrm>
              <a:prstGeom prst="line">
                <a:avLst/>
              </a:prstGeom>
              <a:noFill/>
              <a:ln w="28575">
                <a:solidFill>
                  <a:schemeClr val="tx1"/>
                </a:solidFill>
                <a:round/>
                <a:headEnd type="triangle" w="lg" len="med"/>
                <a:tailEnd type="triangle" w="lg" len="med"/>
              </a:ln>
              <a:effectLst/>
            </p:spPr>
            <p:txBody>
              <a:bodyPr wrap="none" anchor="ctr"/>
              <a:lstStyle/>
              <a:p>
                <a:endParaRPr lang="en-US" dirty="0"/>
              </a:p>
            </p:txBody>
          </p:sp>
          <p:sp>
            <p:nvSpPr>
              <p:cNvPr id="19" name="Line 19 2">
                <a:extLst>
                  <a:ext uri="{FF2B5EF4-FFF2-40B4-BE49-F238E27FC236}">
                    <a16:creationId xmlns:a16="http://schemas.microsoft.com/office/drawing/2014/main" id="{D4E68B07-EAE5-4E84-AFA0-C15BFAE0CECE}"/>
                  </a:ext>
                </a:extLst>
              </p:cNvPr>
              <p:cNvSpPr>
                <a:spLocks noChangeShapeType="1"/>
              </p:cNvSpPr>
              <p:nvPr/>
            </p:nvSpPr>
            <p:spPr bwMode="auto">
              <a:xfrm>
                <a:off x="5532438" y="3998913"/>
                <a:ext cx="0" cy="455612"/>
              </a:xfrm>
              <a:prstGeom prst="line">
                <a:avLst/>
              </a:prstGeom>
              <a:noFill/>
              <a:ln w="38100">
                <a:solidFill>
                  <a:schemeClr val="folHlink"/>
                </a:solidFill>
                <a:prstDash val="sysDot"/>
                <a:round/>
                <a:headEnd type="none" w="lg" len="med"/>
                <a:tailEnd type="none" w="lg" len="med"/>
              </a:ln>
              <a:effectLst/>
            </p:spPr>
            <p:txBody>
              <a:bodyPr anchor="ctr">
                <a:spAutoFit/>
              </a:bodyPr>
              <a:lstStyle/>
              <a:p>
                <a:endParaRPr lang="en-US"/>
              </a:p>
            </p:txBody>
          </p:sp>
          <p:sp>
            <p:nvSpPr>
              <p:cNvPr id="20" name="Rectangle 137 2" descr="Granite">
                <a:extLst>
                  <a:ext uri="{FF2B5EF4-FFF2-40B4-BE49-F238E27FC236}">
                    <a16:creationId xmlns:a16="http://schemas.microsoft.com/office/drawing/2014/main" id="{5D192D3D-535B-44E3-ABE3-0F39113C9959}"/>
                  </a:ext>
                </a:extLst>
              </p:cNvPr>
              <p:cNvSpPr>
                <a:spLocks noChangeArrowheads="1"/>
              </p:cNvSpPr>
              <p:nvPr/>
            </p:nvSpPr>
            <p:spPr bwMode="auto">
              <a:xfrm>
                <a:off x="8261965" y="2253059"/>
                <a:ext cx="192713" cy="1515999"/>
              </a:xfrm>
              <a:prstGeom prst="rect">
                <a:avLst/>
              </a:prstGeom>
              <a:blipFill dpi="0" rotWithShape="1">
                <a:blip r:embed="rId12"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21" name="Rectangle 138 2" descr="Granite">
                <a:extLst>
                  <a:ext uri="{FF2B5EF4-FFF2-40B4-BE49-F238E27FC236}">
                    <a16:creationId xmlns:a16="http://schemas.microsoft.com/office/drawing/2014/main" id="{B984A1C1-D8C4-46FD-83EB-7B8CFDE4F30F}"/>
                  </a:ext>
                </a:extLst>
              </p:cNvPr>
              <p:cNvSpPr>
                <a:spLocks noChangeArrowheads="1"/>
              </p:cNvSpPr>
              <p:nvPr/>
            </p:nvSpPr>
            <p:spPr bwMode="auto">
              <a:xfrm>
                <a:off x="6919540" y="2253059"/>
                <a:ext cx="192713" cy="1515999"/>
              </a:xfrm>
              <a:prstGeom prst="rect">
                <a:avLst/>
              </a:prstGeom>
              <a:blipFill dpi="0" rotWithShape="1">
                <a:blip r:embed="rId12"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dirty="0"/>
              </a:p>
            </p:txBody>
          </p:sp>
          <p:sp>
            <p:nvSpPr>
              <p:cNvPr id="22" name="Freeform 139 2" descr="Granite">
                <a:extLst>
                  <a:ext uri="{FF2B5EF4-FFF2-40B4-BE49-F238E27FC236}">
                    <a16:creationId xmlns:a16="http://schemas.microsoft.com/office/drawing/2014/main" id="{A1C1A3F8-FBCF-4DDA-B0B4-4227DA7A3923}"/>
                  </a:ext>
                </a:extLst>
              </p:cNvPr>
              <p:cNvSpPr>
                <a:spLocks/>
              </p:cNvSpPr>
              <p:nvPr/>
            </p:nvSpPr>
            <p:spPr bwMode="auto">
              <a:xfrm>
                <a:off x="6031525" y="3688001"/>
                <a:ext cx="2752737" cy="346139"/>
              </a:xfrm>
              <a:custGeom>
                <a:avLst/>
                <a:gdLst/>
                <a:ahLst/>
                <a:cxnLst>
                  <a:cxn ang="0">
                    <a:pos x="2514" y="314"/>
                  </a:cxn>
                  <a:cxn ang="0">
                    <a:pos x="2514" y="72"/>
                  </a:cxn>
                  <a:cxn ang="0">
                    <a:pos x="121" y="74"/>
                  </a:cxn>
                  <a:cxn ang="0">
                    <a:pos x="121" y="0"/>
                  </a:cxn>
                  <a:cxn ang="0">
                    <a:pos x="0" y="0"/>
                  </a:cxn>
                  <a:cxn ang="0">
                    <a:pos x="0" y="316"/>
                  </a:cxn>
                  <a:cxn ang="0">
                    <a:pos x="2514" y="314"/>
                  </a:cxn>
                </a:cxnLst>
                <a:rect l="0" t="0" r="r" b="b"/>
                <a:pathLst>
                  <a:path w="2514" h="316">
                    <a:moveTo>
                      <a:pt x="2514" y="314"/>
                    </a:moveTo>
                    <a:lnTo>
                      <a:pt x="2514" y="72"/>
                    </a:lnTo>
                    <a:lnTo>
                      <a:pt x="121" y="74"/>
                    </a:lnTo>
                    <a:lnTo>
                      <a:pt x="121" y="0"/>
                    </a:lnTo>
                    <a:lnTo>
                      <a:pt x="0" y="0"/>
                    </a:lnTo>
                    <a:lnTo>
                      <a:pt x="0" y="316"/>
                    </a:lnTo>
                    <a:lnTo>
                      <a:pt x="2514" y="314"/>
                    </a:lnTo>
                  </a:path>
                </a:pathLst>
              </a:custGeom>
              <a:blipFill dpi="0" rotWithShape="1">
                <a:blip r:embed="rId12"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dirty="0"/>
              </a:p>
            </p:txBody>
          </p:sp>
          <p:sp>
            <p:nvSpPr>
              <p:cNvPr id="23" name="Freeform 141 2">
                <a:extLst>
                  <a:ext uri="{FF2B5EF4-FFF2-40B4-BE49-F238E27FC236}">
                    <a16:creationId xmlns:a16="http://schemas.microsoft.com/office/drawing/2014/main" id="{00AB3464-3486-4EBD-9C52-AAFA36E07F84}"/>
                  </a:ext>
                </a:extLst>
              </p:cNvPr>
              <p:cNvSpPr>
                <a:spLocks/>
              </p:cNvSpPr>
              <p:nvPr/>
            </p:nvSpPr>
            <p:spPr bwMode="auto">
              <a:xfrm>
                <a:off x="5642813" y="3645281"/>
                <a:ext cx="1664344" cy="538925"/>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24" name="Freeform 142 2">
                <a:extLst>
                  <a:ext uri="{FF2B5EF4-FFF2-40B4-BE49-F238E27FC236}">
                    <a16:creationId xmlns:a16="http://schemas.microsoft.com/office/drawing/2014/main" id="{3FEA7BBB-ECAE-451F-B4A0-45D1C9304A91}"/>
                  </a:ext>
                </a:extLst>
              </p:cNvPr>
              <p:cNvSpPr>
                <a:spLocks/>
              </p:cNvSpPr>
              <p:nvPr/>
            </p:nvSpPr>
            <p:spPr bwMode="auto">
              <a:xfrm>
                <a:off x="5638434" y="3636518"/>
                <a:ext cx="1716902" cy="600266"/>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25" name="Rectangle 143 2" descr="Granite">
                <a:extLst>
                  <a:ext uri="{FF2B5EF4-FFF2-40B4-BE49-F238E27FC236}">
                    <a16:creationId xmlns:a16="http://schemas.microsoft.com/office/drawing/2014/main" id="{769E9CB0-0D6E-4B37-BF29-424666D75069}"/>
                  </a:ext>
                </a:extLst>
              </p:cNvPr>
              <p:cNvSpPr>
                <a:spLocks noChangeArrowheads="1"/>
              </p:cNvSpPr>
              <p:nvPr/>
            </p:nvSpPr>
            <p:spPr bwMode="auto">
              <a:xfrm>
                <a:off x="8305763" y="4036330"/>
                <a:ext cx="280311" cy="797433"/>
              </a:xfrm>
              <a:prstGeom prst="rect">
                <a:avLst/>
              </a:prstGeom>
              <a:blipFill dpi="0" rotWithShape="1">
                <a:blip r:embed="rId12"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grpSp>
            <p:nvGrpSpPr>
              <p:cNvPr id="26" name="Group 152">
                <a:extLst>
                  <a:ext uri="{FF2B5EF4-FFF2-40B4-BE49-F238E27FC236}">
                    <a16:creationId xmlns:a16="http://schemas.microsoft.com/office/drawing/2014/main" id="{8BE881FE-DA64-4708-AB0D-B08D1A5B72D7}"/>
                  </a:ext>
                </a:extLst>
              </p:cNvPr>
              <p:cNvGrpSpPr>
                <a:grpSpLocks/>
              </p:cNvGrpSpPr>
              <p:nvPr/>
            </p:nvGrpSpPr>
            <p:grpSpPr bwMode="auto">
              <a:xfrm flipH="1">
                <a:off x="5507038" y="4179824"/>
                <a:ext cx="135775" cy="135827"/>
                <a:chOff x="4380" y="3764"/>
                <a:chExt cx="388" cy="388"/>
              </a:xfrm>
            </p:grpSpPr>
            <p:sp>
              <p:nvSpPr>
                <p:cNvPr id="76" name="Arc 153 2">
                  <a:extLst>
                    <a:ext uri="{FF2B5EF4-FFF2-40B4-BE49-F238E27FC236}">
                      <a16:creationId xmlns:a16="http://schemas.microsoft.com/office/drawing/2014/main" id="{0B2FD562-33E8-43BC-B4AD-B0EF02103BD2}"/>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77" name="Arc 154 2">
                  <a:extLst>
                    <a:ext uri="{FF2B5EF4-FFF2-40B4-BE49-F238E27FC236}">
                      <a16:creationId xmlns:a16="http://schemas.microsoft.com/office/drawing/2014/main" id="{8C545B05-02F6-412E-82D1-83A6C5287CF2}"/>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27" name="Oval 155 2">
                <a:extLst>
                  <a:ext uri="{FF2B5EF4-FFF2-40B4-BE49-F238E27FC236}">
                    <a16:creationId xmlns:a16="http://schemas.microsoft.com/office/drawing/2014/main" id="{935A1607-B108-4B75-B6D1-A3722FB9942E}"/>
                  </a:ext>
                </a:extLst>
              </p:cNvPr>
              <p:cNvSpPr>
                <a:spLocks noChangeArrowheads="1"/>
              </p:cNvSpPr>
              <p:nvPr/>
            </p:nvSpPr>
            <p:spPr bwMode="auto">
              <a:xfrm>
                <a:off x="5517988" y="4355084"/>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28" name="Oval 156 2">
                <a:extLst>
                  <a:ext uri="{FF2B5EF4-FFF2-40B4-BE49-F238E27FC236}">
                    <a16:creationId xmlns:a16="http://schemas.microsoft.com/office/drawing/2014/main" id="{035BA917-4165-4CEE-B79D-5ADAB3FCA84F}"/>
                  </a:ext>
                </a:extLst>
              </p:cNvPr>
              <p:cNvSpPr>
                <a:spLocks noChangeArrowheads="1"/>
              </p:cNvSpPr>
              <p:nvPr/>
            </p:nvSpPr>
            <p:spPr bwMode="auto">
              <a:xfrm>
                <a:off x="5521273" y="4483243"/>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29" name="Oval 157 2">
                <a:extLst>
                  <a:ext uri="{FF2B5EF4-FFF2-40B4-BE49-F238E27FC236}">
                    <a16:creationId xmlns:a16="http://schemas.microsoft.com/office/drawing/2014/main" id="{60709452-6070-4AC9-ACC7-6DF353702770}"/>
                  </a:ext>
                </a:extLst>
              </p:cNvPr>
              <p:cNvSpPr>
                <a:spLocks noChangeArrowheads="1"/>
              </p:cNvSpPr>
              <p:nvPr/>
            </p:nvSpPr>
            <p:spPr bwMode="auto">
              <a:xfrm>
                <a:off x="5524557" y="4673839"/>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30" name="Oval 158 2">
                <a:extLst>
                  <a:ext uri="{FF2B5EF4-FFF2-40B4-BE49-F238E27FC236}">
                    <a16:creationId xmlns:a16="http://schemas.microsoft.com/office/drawing/2014/main" id="{55F3C53A-DB91-47BD-986F-0F4C8C23CD1A}"/>
                  </a:ext>
                </a:extLst>
              </p:cNvPr>
              <p:cNvSpPr>
                <a:spLocks noChangeArrowheads="1"/>
              </p:cNvSpPr>
              <p:nvPr/>
            </p:nvSpPr>
            <p:spPr bwMode="auto">
              <a:xfrm>
                <a:off x="5527842" y="4917012"/>
                <a:ext cx="31754" cy="31766"/>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grpSp>
            <p:nvGrpSpPr>
              <p:cNvPr id="31" name="Group 159">
                <a:extLst>
                  <a:ext uri="{FF2B5EF4-FFF2-40B4-BE49-F238E27FC236}">
                    <a16:creationId xmlns:a16="http://schemas.microsoft.com/office/drawing/2014/main" id="{9A2155E1-5863-42DE-AA40-C893D6816063}"/>
                  </a:ext>
                </a:extLst>
              </p:cNvPr>
              <p:cNvGrpSpPr>
                <a:grpSpLocks/>
              </p:cNvGrpSpPr>
              <p:nvPr/>
            </p:nvGrpSpPr>
            <p:grpSpPr bwMode="auto">
              <a:xfrm>
                <a:off x="5655953" y="4103148"/>
                <a:ext cx="153295" cy="133636"/>
                <a:chOff x="1668" y="3538"/>
                <a:chExt cx="140" cy="122"/>
              </a:xfrm>
            </p:grpSpPr>
            <p:sp>
              <p:nvSpPr>
                <p:cNvPr id="72" name="AutoShape 160 2">
                  <a:extLst>
                    <a:ext uri="{FF2B5EF4-FFF2-40B4-BE49-F238E27FC236}">
                      <a16:creationId xmlns:a16="http://schemas.microsoft.com/office/drawing/2014/main" id="{A18A03B1-E478-4B92-ACAE-E73AB552776C}"/>
                    </a:ext>
                  </a:extLst>
                </p:cNvPr>
                <p:cNvSpPr>
                  <a:spLocks noChangeArrowheads="1"/>
                </p:cNvSpPr>
                <p:nvPr/>
              </p:nvSpPr>
              <p:spPr bwMode="auto">
                <a:xfrm>
                  <a:off x="1668" y="3538"/>
                  <a:ext cx="140" cy="32"/>
                </a:xfrm>
                <a:prstGeom prst="roundRect">
                  <a:avLst>
                    <a:gd name="adj" fmla="val 16667"/>
                  </a:avLst>
                </a:prstGeom>
                <a:noFill/>
                <a:ln w="12700">
                  <a:solidFill>
                    <a:schemeClr val="tx1"/>
                  </a:solidFill>
                  <a:round/>
                  <a:headEnd type="none" w="lg" len="med"/>
                  <a:tailEnd type="none" w="lg" len="med"/>
                </a:ln>
                <a:effectLst/>
              </p:spPr>
              <p:txBody>
                <a:bodyPr anchor="ctr">
                  <a:spAutoFit/>
                </a:bodyPr>
                <a:lstStyle/>
                <a:p>
                  <a:endParaRPr lang="en-US"/>
                </a:p>
              </p:txBody>
            </p:sp>
            <p:sp>
              <p:nvSpPr>
                <p:cNvPr id="73" name="Line 161 2">
                  <a:extLst>
                    <a:ext uri="{FF2B5EF4-FFF2-40B4-BE49-F238E27FC236}">
                      <a16:creationId xmlns:a16="http://schemas.microsoft.com/office/drawing/2014/main" id="{4A4699F9-A5EF-4C1A-B6BE-AFCEC0383A30}"/>
                    </a:ext>
                  </a:extLst>
                </p:cNvPr>
                <p:cNvSpPr>
                  <a:spLocks noChangeShapeType="1"/>
                </p:cNvSpPr>
                <p:nvPr/>
              </p:nvSpPr>
              <p:spPr bwMode="auto">
                <a:xfrm>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74" name="Line 162 2">
                  <a:extLst>
                    <a:ext uri="{FF2B5EF4-FFF2-40B4-BE49-F238E27FC236}">
                      <a16:creationId xmlns:a16="http://schemas.microsoft.com/office/drawing/2014/main" id="{60624652-04B1-4E09-A92C-42C5291CB7A6}"/>
                    </a:ext>
                  </a:extLst>
                </p:cNvPr>
                <p:cNvSpPr>
                  <a:spLocks noChangeShapeType="1"/>
                </p:cNvSpPr>
                <p:nvPr/>
              </p:nvSpPr>
              <p:spPr bwMode="auto">
                <a:xfrm flipH="1">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75" name="Line 163 2">
                  <a:extLst>
                    <a:ext uri="{FF2B5EF4-FFF2-40B4-BE49-F238E27FC236}">
                      <a16:creationId xmlns:a16="http://schemas.microsoft.com/office/drawing/2014/main" id="{EA63C19A-3C29-4938-9FF6-E9C14137A646}"/>
                    </a:ext>
                  </a:extLst>
                </p:cNvPr>
                <p:cNvSpPr>
                  <a:spLocks noChangeShapeType="1"/>
                </p:cNvSpPr>
                <p:nvPr/>
              </p:nvSpPr>
              <p:spPr bwMode="auto">
                <a:xfrm flipH="1" flipV="1">
                  <a:off x="1737" y="3567"/>
                  <a:ext cx="3" cy="93"/>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grpSp>
          <p:sp>
            <p:nvSpPr>
              <p:cNvPr id="32" name="Freeform 169 2" descr="Granite">
                <a:extLst>
                  <a:ext uri="{FF2B5EF4-FFF2-40B4-BE49-F238E27FC236}">
                    <a16:creationId xmlns:a16="http://schemas.microsoft.com/office/drawing/2014/main" id="{0833E439-5D9B-4F30-885E-6576B2C0493B}"/>
                  </a:ext>
                </a:extLst>
              </p:cNvPr>
              <p:cNvSpPr>
                <a:spLocks/>
              </p:cNvSpPr>
              <p:nvPr/>
            </p:nvSpPr>
            <p:spPr bwMode="auto">
              <a:xfrm>
                <a:off x="6919540" y="1989074"/>
                <a:ext cx="367908" cy="26289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12"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33" name="Freeform 170 2" descr="Granite">
                <a:extLst>
                  <a:ext uri="{FF2B5EF4-FFF2-40B4-BE49-F238E27FC236}">
                    <a16:creationId xmlns:a16="http://schemas.microsoft.com/office/drawing/2014/main" id="{8FE233F0-671D-4139-A522-672B90FFBC30}"/>
                  </a:ext>
                </a:extLst>
              </p:cNvPr>
              <p:cNvSpPr>
                <a:spLocks/>
              </p:cNvSpPr>
              <p:nvPr/>
            </p:nvSpPr>
            <p:spPr bwMode="auto">
              <a:xfrm flipH="1">
                <a:off x="8086771" y="1989074"/>
                <a:ext cx="367908" cy="26289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12"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34" name="Group 171">
                <a:extLst>
                  <a:ext uri="{FF2B5EF4-FFF2-40B4-BE49-F238E27FC236}">
                    <a16:creationId xmlns:a16="http://schemas.microsoft.com/office/drawing/2014/main" id="{57BDCEA5-D342-4352-BA85-FD074136F8E5}"/>
                  </a:ext>
                </a:extLst>
              </p:cNvPr>
              <p:cNvGrpSpPr>
                <a:grpSpLocks/>
              </p:cNvGrpSpPr>
              <p:nvPr/>
            </p:nvGrpSpPr>
            <p:grpSpPr bwMode="auto">
              <a:xfrm>
                <a:off x="7009327" y="1787525"/>
                <a:ext cx="1357754" cy="263985"/>
                <a:chOff x="932" y="2975"/>
                <a:chExt cx="1312" cy="241"/>
              </a:xfrm>
            </p:grpSpPr>
            <p:sp>
              <p:nvSpPr>
                <p:cNvPr id="70" name="AutoShape 172 2">
                  <a:extLst>
                    <a:ext uri="{FF2B5EF4-FFF2-40B4-BE49-F238E27FC236}">
                      <a16:creationId xmlns:a16="http://schemas.microsoft.com/office/drawing/2014/main" id="{54DDC9C4-FD25-49A9-BB0C-48DAD60433AC}"/>
                    </a:ext>
                  </a:extLst>
                </p:cNvPr>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71" name="Freeform 173 2" descr="Granite">
                  <a:extLst>
                    <a:ext uri="{FF2B5EF4-FFF2-40B4-BE49-F238E27FC236}">
                      <a16:creationId xmlns:a16="http://schemas.microsoft.com/office/drawing/2014/main" id="{1A92942A-6FD1-40A7-8C2A-828890B3E191}"/>
                    </a:ext>
                  </a:extLst>
                </p:cNvPr>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12"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35" name="AutoShape 174 2">
                <a:extLst>
                  <a:ext uri="{FF2B5EF4-FFF2-40B4-BE49-F238E27FC236}">
                    <a16:creationId xmlns:a16="http://schemas.microsoft.com/office/drawing/2014/main" id="{BCC5A299-602B-470D-A28A-A3FB73E85443}"/>
                  </a:ext>
                </a:extLst>
              </p:cNvPr>
              <p:cNvSpPr>
                <a:spLocks noChangeArrowheads="1"/>
              </p:cNvSpPr>
              <p:nvPr/>
            </p:nvSpPr>
            <p:spPr bwMode="auto">
              <a:xfrm flipV="1">
                <a:off x="8021073" y="2389981"/>
                <a:ext cx="157675" cy="105156"/>
              </a:xfrm>
              <a:prstGeom prst="triangle">
                <a:avLst>
                  <a:gd name="adj" fmla="val 50000"/>
                </a:avLst>
              </a:prstGeom>
              <a:noFill/>
              <a:ln w="12700">
                <a:solidFill>
                  <a:schemeClr val="tx1"/>
                </a:solidFill>
                <a:miter lim="800000"/>
                <a:headEnd type="none" w="lg" len="med"/>
                <a:tailEnd type="none" w="lg" len="med"/>
              </a:ln>
              <a:effectLst/>
            </p:spPr>
            <p:txBody>
              <a:bodyPr anchor="ctr">
                <a:spAutoFit/>
              </a:bodyPr>
              <a:lstStyle/>
              <a:p>
                <a:endParaRPr lang="en-US"/>
              </a:p>
            </p:txBody>
          </p:sp>
          <p:sp>
            <p:nvSpPr>
              <p:cNvPr id="36" name="Line 175 2">
                <a:extLst>
                  <a:ext uri="{FF2B5EF4-FFF2-40B4-BE49-F238E27FC236}">
                    <a16:creationId xmlns:a16="http://schemas.microsoft.com/office/drawing/2014/main" id="{9734657C-723B-4A55-A83A-90FB6BE981E3}"/>
                  </a:ext>
                </a:extLst>
              </p:cNvPr>
              <p:cNvSpPr>
                <a:spLocks noChangeShapeType="1"/>
              </p:cNvSpPr>
              <p:nvPr/>
            </p:nvSpPr>
            <p:spPr bwMode="auto">
              <a:xfrm>
                <a:off x="7994794" y="2524712"/>
                <a:ext cx="210233"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37" name="Line 176 2">
                <a:extLst>
                  <a:ext uri="{FF2B5EF4-FFF2-40B4-BE49-F238E27FC236}">
                    <a16:creationId xmlns:a16="http://schemas.microsoft.com/office/drawing/2014/main" id="{DCC8C11E-B38F-4512-BD7D-76BA4D030955}"/>
                  </a:ext>
                </a:extLst>
              </p:cNvPr>
              <p:cNvSpPr>
                <a:spLocks noChangeShapeType="1"/>
              </p:cNvSpPr>
              <p:nvPr/>
            </p:nvSpPr>
            <p:spPr bwMode="auto">
              <a:xfrm>
                <a:off x="8021073" y="2554288"/>
                <a:ext cx="157675"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38" name="Line 177 2">
                <a:extLst>
                  <a:ext uri="{FF2B5EF4-FFF2-40B4-BE49-F238E27FC236}">
                    <a16:creationId xmlns:a16="http://schemas.microsoft.com/office/drawing/2014/main" id="{98B66098-2072-4941-B43D-6935C2C9DBA7}"/>
                  </a:ext>
                </a:extLst>
              </p:cNvPr>
              <p:cNvSpPr>
                <a:spLocks noChangeShapeType="1"/>
              </p:cNvSpPr>
              <p:nvPr/>
            </p:nvSpPr>
            <p:spPr bwMode="auto">
              <a:xfrm>
                <a:off x="8051732" y="2583863"/>
                <a:ext cx="95262"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grpSp>
            <p:nvGrpSpPr>
              <p:cNvPr id="39" name="Group 178">
                <a:extLst>
                  <a:ext uri="{FF2B5EF4-FFF2-40B4-BE49-F238E27FC236}">
                    <a16:creationId xmlns:a16="http://schemas.microsoft.com/office/drawing/2014/main" id="{D3DF0589-170A-42D7-BD38-F96AFA781E88}"/>
                  </a:ext>
                </a:extLst>
              </p:cNvPr>
              <p:cNvGrpSpPr>
                <a:grpSpLocks/>
              </p:cNvGrpSpPr>
              <p:nvPr/>
            </p:nvGrpSpPr>
            <p:grpSpPr bwMode="auto">
              <a:xfrm>
                <a:off x="8796307" y="2492947"/>
                <a:ext cx="81027" cy="1245442"/>
                <a:chOff x="4310" y="2095"/>
                <a:chExt cx="74" cy="1137"/>
              </a:xfrm>
            </p:grpSpPr>
            <p:sp>
              <p:nvSpPr>
                <p:cNvPr id="68" name="Line 179 2">
                  <a:extLst>
                    <a:ext uri="{FF2B5EF4-FFF2-40B4-BE49-F238E27FC236}">
                      <a16:creationId xmlns:a16="http://schemas.microsoft.com/office/drawing/2014/main" id="{00856456-B4C2-4366-8847-5E51FDA45E56}"/>
                    </a:ext>
                  </a:extLst>
                </p:cNvPr>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9" name="Line 180 2">
                  <a:extLst>
                    <a:ext uri="{FF2B5EF4-FFF2-40B4-BE49-F238E27FC236}">
                      <a16:creationId xmlns:a16="http://schemas.microsoft.com/office/drawing/2014/main" id="{803F4D16-4944-4BCF-B7A3-25C81C178A90}"/>
                    </a:ext>
                  </a:extLst>
                </p:cNvPr>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40" name="Group 181">
                <a:extLst>
                  <a:ext uri="{FF2B5EF4-FFF2-40B4-BE49-F238E27FC236}">
                    <a16:creationId xmlns:a16="http://schemas.microsoft.com/office/drawing/2014/main" id="{67BFFF78-8141-4802-A848-337E45CCCD49}"/>
                  </a:ext>
                </a:extLst>
              </p:cNvPr>
              <p:cNvGrpSpPr>
                <a:grpSpLocks/>
              </p:cNvGrpSpPr>
              <p:nvPr/>
            </p:nvGrpSpPr>
            <p:grpSpPr bwMode="auto">
              <a:xfrm rot="5400000" flipH="1">
                <a:off x="8680204" y="2321010"/>
                <a:ext cx="196072" cy="195998"/>
                <a:chOff x="4380" y="3764"/>
                <a:chExt cx="388" cy="388"/>
              </a:xfrm>
            </p:grpSpPr>
            <p:sp>
              <p:nvSpPr>
                <p:cNvPr id="66" name="Arc 182 2">
                  <a:extLst>
                    <a:ext uri="{FF2B5EF4-FFF2-40B4-BE49-F238E27FC236}">
                      <a16:creationId xmlns:a16="http://schemas.microsoft.com/office/drawing/2014/main" id="{C1905D6D-846A-4A27-97F8-3C1024416BC3}"/>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67" name="Arc 183 2">
                  <a:extLst>
                    <a:ext uri="{FF2B5EF4-FFF2-40B4-BE49-F238E27FC236}">
                      <a16:creationId xmlns:a16="http://schemas.microsoft.com/office/drawing/2014/main" id="{3C92C8B7-FCB4-4E0D-BE5D-51539700B58C}"/>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grpSp>
            <p:nvGrpSpPr>
              <p:cNvPr id="41" name="Group 184">
                <a:extLst>
                  <a:ext uri="{FF2B5EF4-FFF2-40B4-BE49-F238E27FC236}">
                    <a16:creationId xmlns:a16="http://schemas.microsoft.com/office/drawing/2014/main" id="{B2B35AA3-9A39-4356-99A1-E7C740DE6D71}"/>
                  </a:ext>
                </a:extLst>
              </p:cNvPr>
              <p:cNvGrpSpPr>
                <a:grpSpLocks/>
              </p:cNvGrpSpPr>
              <p:nvPr/>
            </p:nvGrpSpPr>
            <p:grpSpPr bwMode="auto">
              <a:xfrm rot="16200000">
                <a:off x="8419624" y="2138131"/>
                <a:ext cx="81058" cy="456600"/>
                <a:chOff x="4310" y="2095"/>
                <a:chExt cx="74" cy="1137"/>
              </a:xfrm>
            </p:grpSpPr>
            <p:sp>
              <p:nvSpPr>
                <p:cNvPr id="64" name="Line 185 2">
                  <a:extLst>
                    <a:ext uri="{FF2B5EF4-FFF2-40B4-BE49-F238E27FC236}">
                      <a16:creationId xmlns:a16="http://schemas.microsoft.com/office/drawing/2014/main" id="{AC77034A-D336-4814-8213-F57F48B6B4CF}"/>
                    </a:ext>
                  </a:extLst>
                </p:cNvPr>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5" name="Line 186 2">
                  <a:extLst>
                    <a:ext uri="{FF2B5EF4-FFF2-40B4-BE49-F238E27FC236}">
                      <a16:creationId xmlns:a16="http://schemas.microsoft.com/office/drawing/2014/main" id="{B12379AB-DD76-448B-912E-158EB49798EB}"/>
                    </a:ext>
                  </a:extLst>
                </p:cNvPr>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42" name="Rectangle 187 2">
                <a:extLst>
                  <a:ext uri="{FF2B5EF4-FFF2-40B4-BE49-F238E27FC236}">
                    <a16:creationId xmlns:a16="http://schemas.microsoft.com/office/drawing/2014/main" id="{74C86888-85CF-42D5-84B8-36CF09B8D7DC}"/>
                  </a:ext>
                </a:extLst>
              </p:cNvPr>
              <p:cNvSpPr>
                <a:spLocks noChangeArrowheads="1"/>
              </p:cNvSpPr>
              <p:nvPr/>
            </p:nvSpPr>
            <p:spPr bwMode="auto">
              <a:xfrm>
                <a:off x="8244445" y="2335213"/>
                <a:ext cx="236512" cy="61341"/>
              </a:xfrm>
              <a:prstGeom prst="rect">
                <a:avLst/>
              </a:prstGeom>
              <a:solidFill>
                <a:schemeClr val="bg1"/>
              </a:solidFill>
              <a:ln w="12700">
                <a:solidFill>
                  <a:schemeClr val="bg1"/>
                </a:solidFill>
                <a:miter lim="800000"/>
                <a:headEnd type="none" w="lg" len="med"/>
                <a:tailEnd type="none" w="lg" len="med"/>
              </a:ln>
              <a:effectLst/>
            </p:spPr>
            <p:txBody>
              <a:bodyPr wrap="none" anchor="ctr">
                <a:spAutoFit/>
              </a:bodyPr>
              <a:lstStyle/>
              <a:p>
                <a:endParaRPr lang="en-US"/>
              </a:p>
            </p:txBody>
          </p:sp>
          <p:sp>
            <p:nvSpPr>
              <p:cNvPr id="43" name="Freeform 188 2">
                <a:extLst>
                  <a:ext uri="{FF2B5EF4-FFF2-40B4-BE49-F238E27FC236}">
                    <a16:creationId xmlns:a16="http://schemas.microsoft.com/office/drawing/2014/main" id="{1AA75334-9186-4E4B-9873-7DAFB26F8F64}"/>
                  </a:ext>
                </a:extLst>
              </p:cNvPr>
              <p:cNvSpPr>
                <a:spLocks/>
              </p:cNvSpPr>
              <p:nvPr/>
            </p:nvSpPr>
            <p:spPr bwMode="auto">
              <a:xfrm>
                <a:off x="8275104" y="4681506"/>
                <a:ext cx="326299" cy="244269"/>
              </a:xfrm>
              <a:custGeom>
                <a:avLst/>
                <a:gdLst/>
                <a:ahLst/>
                <a:cxnLst>
                  <a:cxn ang="0">
                    <a:pos x="10" y="130"/>
                  </a:cxn>
                  <a:cxn ang="0">
                    <a:pos x="56" y="9"/>
                  </a:cxn>
                  <a:cxn ang="0">
                    <a:pos x="103" y="149"/>
                  </a:cxn>
                  <a:cxn ang="0">
                    <a:pos x="177" y="46"/>
                  </a:cxn>
                  <a:cxn ang="0">
                    <a:pos x="242" y="121"/>
                  </a:cxn>
                  <a:cxn ang="0">
                    <a:pos x="307" y="0"/>
                  </a:cxn>
                  <a:cxn ang="0">
                    <a:pos x="363" y="111"/>
                  </a:cxn>
                  <a:cxn ang="0">
                    <a:pos x="363" y="223"/>
                  </a:cxn>
                  <a:cxn ang="0">
                    <a:pos x="0" y="223"/>
                  </a:cxn>
                  <a:cxn ang="0">
                    <a:pos x="10" y="130"/>
                  </a:cxn>
                </a:cxnLst>
                <a:rect l="0" t="0" r="r" b="b"/>
                <a:pathLst>
                  <a:path w="363" h="223">
                    <a:moveTo>
                      <a:pt x="10" y="130"/>
                    </a:moveTo>
                    <a:lnTo>
                      <a:pt x="56" y="9"/>
                    </a:lnTo>
                    <a:lnTo>
                      <a:pt x="103" y="149"/>
                    </a:lnTo>
                    <a:lnTo>
                      <a:pt x="177" y="46"/>
                    </a:lnTo>
                    <a:lnTo>
                      <a:pt x="242" y="121"/>
                    </a:lnTo>
                    <a:lnTo>
                      <a:pt x="307" y="0"/>
                    </a:lnTo>
                    <a:lnTo>
                      <a:pt x="363" y="111"/>
                    </a:lnTo>
                    <a:lnTo>
                      <a:pt x="363" y="223"/>
                    </a:lnTo>
                    <a:lnTo>
                      <a:pt x="0" y="223"/>
                    </a:lnTo>
                    <a:lnTo>
                      <a:pt x="10" y="130"/>
                    </a:lnTo>
                    <a:close/>
                  </a:path>
                </a:pathLst>
              </a:custGeom>
              <a:solidFill>
                <a:schemeClr val="bg1"/>
              </a:solidFill>
              <a:ln w="12700" cap="flat" cmpd="sng">
                <a:solidFill>
                  <a:schemeClr val="bg1"/>
                </a:solidFill>
                <a:prstDash val="solid"/>
                <a:round/>
                <a:headEnd type="none" w="lg" len="med"/>
                <a:tailEnd type="none" w="lg" len="med"/>
              </a:ln>
              <a:effectLst/>
            </p:spPr>
            <p:txBody>
              <a:bodyPr anchor="ctr">
                <a:spAutoFit/>
              </a:bodyPr>
              <a:lstStyle/>
              <a:p>
                <a:endParaRPr lang="en-US"/>
              </a:p>
            </p:txBody>
          </p:sp>
          <p:grpSp>
            <p:nvGrpSpPr>
              <p:cNvPr id="44" name="Group 43">
                <a:extLst>
                  <a:ext uri="{FF2B5EF4-FFF2-40B4-BE49-F238E27FC236}">
                    <a16:creationId xmlns:a16="http://schemas.microsoft.com/office/drawing/2014/main" id="{5783B9B1-4AD2-4943-BA34-042D0E79616C}"/>
                  </a:ext>
                </a:extLst>
              </p:cNvPr>
              <p:cNvGrpSpPr/>
              <p:nvPr/>
            </p:nvGrpSpPr>
            <p:grpSpPr>
              <a:xfrm>
                <a:off x="5553026" y="4491990"/>
                <a:ext cx="3497312" cy="613410"/>
                <a:chOff x="5553026" y="4491990"/>
                <a:chExt cx="3497312" cy="613410"/>
              </a:xfrm>
            </p:grpSpPr>
            <p:grpSp>
              <p:nvGrpSpPr>
                <p:cNvPr id="50" name="Group 144">
                  <a:extLst>
                    <a:ext uri="{FF2B5EF4-FFF2-40B4-BE49-F238E27FC236}">
                      <a16:creationId xmlns:a16="http://schemas.microsoft.com/office/drawing/2014/main" id="{AFF3E037-3C32-4DE9-9AA1-6121BB0F55EC}"/>
                    </a:ext>
                  </a:extLst>
                </p:cNvPr>
                <p:cNvGrpSpPr>
                  <a:grpSpLocks/>
                </p:cNvGrpSpPr>
                <p:nvPr/>
              </p:nvGrpSpPr>
              <p:grpSpPr bwMode="auto">
                <a:xfrm>
                  <a:off x="5931884" y="4491990"/>
                  <a:ext cx="3118454" cy="613410"/>
                  <a:chOff x="1920" y="3764"/>
                  <a:chExt cx="2848" cy="560"/>
                </a:xfrm>
              </p:grpSpPr>
              <p:sp>
                <p:nvSpPr>
                  <p:cNvPr id="57" name="Line 145 2">
                    <a:extLst>
                      <a:ext uri="{FF2B5EF4-FFF2-40B4-BE49-F238E27FC236}">
                        <a16:creationId xmlns:a16="http://schemas.microsoft.com/office/drawing/2014/main" id="{0BDC6E8A-484B-45E7-B811-8C73B1E5B607}"/>
                      </a:ext>
                    </a:extLst>
                  </p:cNvPr>
                  <p:cNvSpPr>
                    <a:spLocks noChangeShapeType="1"/>
                  </p:cNvSpPr>
                  <p:nvPr/>
                </p:nvSpPr>
                <p:spPr bwMode="auto">
                  <a:xfrm flipH="1">
                    <a:off x="1920" y="376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58" name="Line 146 2">
                    <a:extLst>
                      <a:ext uri="{FF2B5EF4-FFF2-40B4-BE49-F238E27FC236}">
                        <a16:creationId xmlns:a16="http://schemas.microsoft.com/office/drawing/2014/main" id="{82EFC3E5-5A96-4F22-8D0C-3E97B81437AB}"/>
                      </a:ext>
                    </a:extLst>
                  </p:cNvPr>
                  <p:cNvSpPr>
                    <a:spLocks noChangeShapeType="1"/>
                  </p:cNvSpPr>
                  <p:nvPr/>
                </p:nvSpPr>
                <p:spPr bwMode="auto">
                  <a:xfrm flipH="1">
                    <a:off x="1920" y="392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nvGrpSpPr>
                  <p:cNvPr id="59" name="Group 147">
                    <a:extLst>
                      <a:ext uri="{FF2B5EF4-FFF2-40B4-BE49-F238E27FC236}">
                        <a16:creationId xmlns:a16="http://schemas.microsoft.com/office/drawing/2014/main" id="{65DC733D-7398-4968-83AE-A890A6A1BCA2}"/>
                      </a:ext>
                    </a:extLst>
                  </p:cNvPr>
                  <p:cNvGrpSpPr>
                    <a:grpSpLocks/>
                  </p:cNvGrpSpPr>
                  <p:nvPr/>
                </p:nvGrpSpPr>
                <p:grpSpPr bwMode="auto">
                  <a:xfrm>
                    <a:off x="4380" y="3764"/>
                    <a:ext cx="388" cy="388"/>
                    <a:chOff x="4380" y="3764"/>
                    <a:chExt cx="388" cy="388"/>
                  </a:xfrm>
                </p:grpSpPr>
                <p:sp>
                  <p:nvSpPr>
                    <p:cNvPr id="62" name="Arc 148 2">
                      <a:extLst>
                        <a:ext uri="{FF2B5EF4-FFF2-40B4-BE49-F238E27FC236}">
                          <a16:creationId xmlns:a16="http://schemas.microsoft.com/office/drawing/2014/main" id="{4F2BA009-7C7B-4C35-A795-8063EB0C9B41}"/>
                        </a:ext>
                      </a:extLst>
                    </p:cNvPr>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63" name="Arc 149 2">
                      <a:extLst>
                        <a:ext uri="{FF2B5EF4-FFF2-40B4-BE49-F238E27FC236}">
                          <a16:creationId xmlns:a16="http://schemas.microsoft.com/office/drawing/2014/main" id="{CE40D31B-BF2E-45E6-B72B-4A17F58F24B0}"/>
                        </a:ext>
                      </a:extLst>
                    </p:cNvPr>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60" name="Line 150 2">
                    <a:extLst>
                      <a:ext uri="{FF2B5EF4-FFF2-40B4-BE49-F238E27FC236}">
                        <a16:creationId xmlns:a16="http://schemas.microsoft.com/office/drawing/2014/main" id="{ECE44DDE-F47D-480A-8590-955E986D9DC5}"/>
                      </a:ext>
                    </a:extLst>
                  </p:cNvPr>
                  <p:cNvSpPr>
                    <a:spLocks noChangeShapeType="1"/>
                  </p:cNvSpPr>
                  <p:nvPr/>
                </p:nvSpPr>
                <p:spPr bwMode="auto">
                  <a:xfrm>
                    <a:off x="4608" y="4140"/>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61" name="Line 151 2">
                    <a:extLst>
                      <a:ext uri="{FF2B5EF4-FFF2-40B4-BE49-F238E27FC236}">
                        <a16:creationId xmlns:a16="http://schemas.microsoft.com/office/drawing/2014/main" id="{CAC7E082-453C-488F-9383-479D691E1345}"/>
                      </a:ext>
                    </a:extLst>
                  </p:cNvPr>
                  <p:cNvSpPr>
                    <a:spLocks noChangeShapeType="1"/>
                  </p:cNvSpPr>
                  <p:nvPr/>
                </p:nvSpPr>
                <p:spPr bwMode="auto">
                  <a:xfrm>
                    <a:off x="4768" y="4144"/>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51" name="Arc 164 2">
                  <a:extLst>
                    <a:ext uri="{FF2B5EF4-FFF2-40B4-BE49-F238E27FC236}">
                      <a16:creationId xmlns:a16="http://schemas.microsoft.com/office/drawing/2014/main" id="{15009F3F-0939-4E91-A4A6-E846A4DD1679}"/>
                    </a:ext>
                  </a:extLst>
                </p:cNvPr>
                <p:cNvSpPr>
                  <a:spLocks/>
                </p:cNvSpPr>
                <p:nvPr/>
              </p:nvSpPr>
              <p:spPr bwMode="auto">
                <a:xfrm flipH="1">
                  <a:off x="5553026" y="4495276"/>
                  <a:ext cx="378857" cy="55316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52" name="Arc 165 2">
                  <a:extLst>
                    <a:ext uri="{FF2B5EF4-FFF2-40B4-BE49-F238E27FC236}">
                      <a16:creationId xmlns:a16="http://schemas.microsoft.com/office/drawing/2014/main" id="{9B1C0EA9-9F24-4B65-87BF-9F5C76CE09BF}"/>
                    </a:ext>
                  </a:extLst>
                </p:cNvPr>
                <p:cNvSpPr>
                  <a:spLocks/>
                </p:cNvSpPr>
                <p:nvPr/>
              </p:nvSpPr>
              <p:spPr bwMode="auto">
                <a:xfrm flipH="1">
                  <a:off x="5651573" y="4673822"/>
                  <a:ext cx="280311" cy="37790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53" name="Arc 166 2">
                  <a:extLst>
                    <a:ext uri="{FF2B5EF4-FFF2-40B4-BE49-F238E27FC236}">
                      <a16:creationId xmlns:a16="http://schemas.microsoft.com/office/drawing/2014/main" id="{1638020C-0E66-4A94-9D64-D1FB08A61FDD}"/>
                    </a:ext>
                  </a:extLst>
                </p:cNvPr>
                <p:cNvSpPr>
                  <a:spLocks/>
                </p:cNvSpPr>
                <p:nvPr/>
              </p:nvSpPr>
              <p:spPr bwMode="auto">
                <a:xfrm flipH="1">
                  <a:off x="5628579" y="4627816"/>
                  <a:ext cx="296735" cy="420624"/>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54" name="Arc 167 2">
                  <a:extLst>
                    <a:ext uri="{FF2B5EF4-FFF2-40B4-BE49-F238E27FC236}">
                      <a16:creationId xmlns:a16="http://schemas.microsoft.com/office/drawing/2014/main" id="{18FC86CA-9367-4363-955E-58EEB7B36099}"/>
                    </a:ext>
                  </a:extLst>
                </p:cNvPr>
                <p:cNvSpPr>
                  <a:spLocks/>
                </p:cNvSpPr>
                <p:nvPr/>
              </p:nvSpPr>
              <p:spPr bwMode="auto">
                <a:xfrm flipH="1">
                  <a:off x="5608870" y="4588383"/>
                  <a:ext cx="313159" cy="46005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55" name="Arc 168 2">
                  <a:extLst>
                    <a:ext uri="{FF2B5EF4-FFF2-40B4-BE49-F238E27FC236}">
                      <a16:creationId xmlns:a16="http://schemas.microsoft.com/office/drawing/2014/main" id="{3931FB62-7985-4EE0-B542-A846F18E7C6E}"/>
                    </a:ext>
                  </a:extLst>
                </p:cNvPr>
                <p:cNvSpPr>
                  <a:spLocks/>
                </p:cNvSpPr>
                <p:nvPr/>
              </p:nvSpPr>
              <p:spPr bwMode="auto">
                <a:xfrm flipH="1">
                  <a:off x="5585875" y="4548949"/>
                  <a:ext cx="332869" cy="49620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dirty="0"/>
                </a:p>
              </p:txBody>
            </p:sp>
            <p:sp>
              <p:nvSpPr>
                <p:cNvPr id="56" name="Rectangle 189 2">
                  <a:extLst>
                    <a:ext uri="{FF2B5EF4-FFF2-40B4-BE49-F238E27FC236}">
                      <a16:creationId xmlns:a16="http://schemas.microsoft.com/office/drawing/2014/main" id="{B1EE0719-8F94-47F2-96EC-D31C1730DC35}"/>
                    </a:ext>
                  </a:extLst>
                </p:cNvPr>
                <p:cNvSpPr>
                  <a:spLocks noChangeArrowheads="1"/>
                </p:cNvSpPr>
                <p:nvPr/>
              </p:nvSpPr>
              <p:spPr bwMode="auto">
                <a:xfrm>
                  <a:off x="8252110" y="4505134"/>
                  <a:ext cx="394187" cy="157734"/>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grpSp>
          <p:sp>
            <p:nvSpPr>
              <p:cNvPr id="45" name="Rectangle 190 2">
                <a:extLst>
                  <a:ext uri="{FF2B5EF4-FFF2-40B4-BE49-F238E27FC236}">
                    <a16:creationId xmlns:a16="http://schemas.microsoft.com/office/drawing/2014/main" id="{D9A46BD3-5111-47B3-92AD-52FE6F6360A1}"/>
                  </a:ext>
                </a:extLst>
              </p:cNvPr>
              <p:cNvSpPr>
                <a:spLocks noChangeArrowheads="1"/>
              </p:cNvSpPr>
              <p:nvPr/>
            </p:nvSpPr>
            <p:spPr bwMode="auto">
              <a:xfrm>
                <a:off x="7314822" y="3754819"/>
                <a:ext cx="32849" cy="319850"/>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pic>
            <p:nvPicPr>
              <p:cNvPr id="46" name="Picture 45">
                <a:extLst>
                  <a:ext uri="{FF2B5EF4-FFF2-40B4-BE49-F238E27FC236}">
                    <a16:creationId xmlns:a16="http://schemas.microsoft.com/office/drawing/2014/main" id="{96D59B89-5870-492D-8666-4B3EA5D67360}"/>
                  </a:ext>
                </a:extLst>
              </p:cNvPr>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5187292" y="3141181"/>
                <a:ext cx="224000" cy="216381"/>
              </a:xfrm>
              <a:prstGeom prst="rect">
                <a:avLst/>
              </a:prstGeom>
              <a:solidFill>
                <a:schemeClr val="bg1"/>
              </a:solidFill>
            </p:spPr>
          </p:pic>
          <p:cxnSp>
            <p:nvCxnSpPr>
              <p:cNvPr id="47" name="Straight Connector 46">
                <a:extLst>
                  <a:ext uri="{FF2B5EF4-FFF2-40B4-BE49-F238E27FC236}">
                    <a16:creationId xmlns:a16="http://schemas.microsoft.com/office/drawing/2014/main" id="{FB3CA7DE-D1E8-4177-96A8-B7BFB2B58991}"/>
                  </a:ext>
                </a:extLst>
              </p:cNvPr>
              <p:cNvCxnSpPr>
                <a:cxnSpLocks/>
              </p:cNvCxnSpPr>
              <p:nvPr/>
            </p:nvCxnSpPr>
            <p:spPr>
              <a:xfrm>
                <a:off x="5063560" y="4191000"/>
                <a:ext cx="390117"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87A18114-A181-4E02-BC57-A8998DFC7F03}"/>
                  </a:ext>
                </a:extLst>
              </p:cNvPr>
              <p:cNvCxnSpPr>
                <a:cxnSpLocks/>
              </p:cNvCxnSpPr>
              <p:nvPr/>
            </p:nvCxnSpPr>
            <p:spPr>
              <a:xfrm>
                <a:off x="5063561" y="2501710"/>
                <a:ext cx="3198404"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49" name="Line 140 2">
                <a:extLst>
                  <a:ext uri="{FF2B5EF4-FFF2-40B4-BE49-F238E27FC236}">
                    <a16:creationId xmlns:a16="http://schemas.microsoft.com/office/drawing/2014/main" id="{BC9688CE-5C03-4271-BC4E-657A86B84FEE}"/>
                  </a:ext>
                </a:extLst>
              </p:cNvPr>
              <p:cNvSpPr>
                <a:spLocks noChangeShapeType="1"/>
              </p:cNvSpPr>
              <p:nvPr/>
            </p:nvSpPr>
            <p:spPr bwMode="auto">
              <a:xfrm>
                <a:off x="7112254" y="2501710"/>
                <a:ext cx="1149712" cy="0"/>
              </a:xfrm>
              <a:prstGeom prst="line">
                <a:avLst/>
              </a:prstGeom>
              <a:noFill/>
              <a:ln w="12700">
                <a:solidFill>
                  <a:schemeClr val="tx1"/>
                </a:solidFill>
                <a:round/>
                <a:headEnd type="none" w="lg" len="med"/>
                <a:tailEnd type="none" w="lg" len="med"/>
              </a:ln>
              <a:effectLst/>
            </p:spPr>
            <p:txBody>
              <a:bodyPr wrap="square" anchor="ctr">
                <a:spAutoFit/>
              </a:bodyPr>
              <a:lstStyle/>
              <a:p>
                <a:endParaRPr lang="en-US" dirty="0"/>
              </a:p>
            </p:txBody>
          </p:sp>
        </p:grpSp>
        <p:cxnSp>
          <p:nvCxnSpPr>
            <p:cNvPr id="15" name="Straight Connector 14">
              <a:extLst>
                <a:ext uri="{FF2B5EF4-FFF2-40B4-BE49-F238E27FC236}">
                  <a16:creationId xmlns:a16="http://schemas.microsoft.com/office/drawing/2014/main" id="{A36C5BA4-DE4D-4541-B66F-595CBA992E40}"/>
                </a:ext>
              </a:extLst>
            </p:cNvPr>
            <p:cNvCxnSpPr>
              <a:cxnSpLocks/>
            </p:cNvCxnSpPr>
            <p:nvPr/>
          </p:nvCxnSpPr>
          <p:spPr>
            <a:xfrm>
              <a:off x="6738684" y="3818744"/>
              <a:ext cx="1184281"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16" name="Line 6 4">
              <a:extLst>
                <a:ext uri="{FF2B5EF4-FFF2-40B4-BE49-F238E27FC236}">
                  <a16:creationId xmlns:a16="http://schemas.microsoft.com/office/drawing/2014/main" id="{6E45CBCE-D16C-4A93-956D-77A3B547F86D}"/>
                </a:ext>
              </a:extLst>
            </p:cNvPr>
            <p:cNvSpPr>
              <a:spLocks noChangeShapeType="1"/>
            </p:cNvSpPr>
            <p:nvPr/>
          </p:nvSpPr>
          <p:spPr bwMode="auto">
            <a:xfrm>
              <a:off x="7289499" y="2507558"/>
              <a:ext cx="0" cy="1296318"/>
            </a:xfrm>
            <a:prstGeom prst="line">
              <a:avLst/>
            </a:prstGeom>
            <a:noFill/>
            <a:ln w="28575">
              <a:solidFill>
                <a:schemeClr val="tx1"/>
              </a:solidFill>
              <a:round/>
              <a:headEnd type="triangle" w="lg" len="med"/>
              <a:tailEnd type="triangle" w="lg" len="med"/>
            </a:ln>
            <a:effectLst/>
          </p:spPr>
          <p:txBody>
            <a:bodyPr wrap="none" anchor="ctr"/>
            <a:lstStyle/>
            <a:p>
              <a:endParaRPr lang="en-US" dirty="0"/>
            </a:p>
          </p:txBody>
        </p:sp>
        <p:pic>
          <p:nvPicPr>
            <p:cNvPr id="17" name="Picture 16">
              <a:extLst>
                <a:ext uri="{FF2B5EF4-FFF2-40B4-BE49-F238E27FC236}">
                  <a16:creationId xmlns:a16="http://schemas.microsoft.com/office/drawing/2014/main" id="{B501B354-B197-4165-87F2-6AF4B2370834}"/>
                </a:ext>
              </a:extLst>
            </p:cNvPr>
            <p:cNvPicPr>
              <a:picLocks noChangeAspect="1"/>
            </p:cNvPicPr>
            <p:nvPr>
              <p:custDataLst>
                <p:tags r:id="rId3"/>
              </p:custDataLst>
            </p:nvPr>
          </p:nvPicPr>
          <p:blipFill>
            <a:blip r:embed="rId14" cstate="print">
              <a:extLst>
                <a:ext uri="{28A0092B-C50C-407E-A947-70E740481C1C}">
                  <a14:useLocalDpi xmlns:a14="http://schemas.microsoft.com/office/drawing/2010/main" val="0"/>
                </a:ext>
              </a:extLst>
            </a:blip>
            <a:stretch>
              <a:fillRect/>
            </a:stretch>
          </p:blipFill>
          <p:spPr>
            <a:xfrm>
              <a:off x="6892649" y="3071696"/>
              <a:ext cx="639257" cy="224349"/>
            </a:xfrm>
            <a:prstGeom prst="rect">
              <a:avLst/>
            </a:prstGeom>
            <a:solidFill>
              <a:schemeClr val="bg1"/>
            </a:solidFill>
          </p:spPr>
        </p:pic>
      </p:grpSp>
    </p:spTree>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7171" name="Rectangle 3"/>
          <p:cNvSpPr>
            <a:spLocks noGrp="1" noChangeArrowheads="1"/>
          </p:cNvSpPr>
          <p:nvPr>
            <p:ph sz="half" idx="1"/>
          </p:nvPr>
        </p:nvSpPr>
        <p:spPr>
          <a:xfrm>
            <a:off x="611316" y="1600199"/>
            <a:ext cx="4046561" cy="4827234"/>
          </a:xfrm>
        </p:spPr>
        <p:txBody>
          <a:bodyPr/>
          <a:lstStyle/>
          <a:p>
            <a:r>
              <a:rPr lang="en-US" dirty="0"/>
              <a:t>Fluids Review</a:t>
            </a:r>
          </a:p>
          <a:p>
            <a:r>
              <a:rPr lang="en-US" dirty="0"/>
              <a:t>Applications of flow control</a:t>
            </a:r>
          </a:p>
          <a:p>
            <a:r>
              <a:rPr lang="en-US" dirty="0"/>
              <a:t>If you had electricity</a:t>
            </a:r>
          </a:p>
          <a:p>
            <a:r>
              <a:rPr lang="en-US" dirty="0"/>
              <a:t>Hole in a bucket </a:t>
            </a:r>
          </a:p>
          <a:p>
            <a:r>
              <a:rPr lang="en-US" dirty="0"/>
              <a:t>Constant head devices</a:t>
            </a:r>
          </a:p>
          <a:p>
            <a:pPr lvl="1"/>
            <a:r>
              <a:rPr lang="en-US" dirty="0"/>
              <a:t>Floating bowl</a:t>
            </a:r>
          </a:p>
          <a:p>
            <a:pPr lvl="1"/>
            <a:r>
              <a:rPr lang="en-US" dirty="0"/>
              <a:t>Overflow tanks</a:t>
            </a:r>
          </a:p>
          <a:p>
            <a:pPr lvl="1"/>
            <a:r>
              <a:rPr lang="en-US" dirty="0"/>
              <a:t>Marriot bottle</a:t>
            </a:r>
          </a:p>
          <a:p>
            <a:pPr lvl="1"/>
            <a:r>
              <a:rPr lang="en-US" dirty="0"/>
              <a:t>Float valve</a:t>
            </a:r>
          </a:p>
        </p:txBody>
      </p:sp>
      <p:sp>
        <p:nvSpPr>
          <p:cNvPr id="89" name="Content Placeholder 88"/>
          <p:cNvSpPr>
            <a:spLocks noGrp="1"/>
          </p:cNvSpPr>
          <p:nvPr>
            <p:ph sz="half" idx="2"/>
          </p:nvPr>
        </p:nvSpPr>
        <p:spPr>
          <a:xfrm>
            <a:off x="5322912" y="1600200"/>
            <a:ext cx="4038600" cy="4525963"/>
          </a:xfrm>
        </p:spPr>
        <p:txBody>
          <a:bodyPr/>
          <a:lstStyle/>
          <a:p>
            <a:r>
              <a:rPr lang="en-US" dirty="0" err="1"/>
              <a:t>Hypochlorinators</a:t>
            </a:r>
            <a:br>
              <a:rPr lang="en-US" dirty="0"/>
            </a:br>
            <a:r>
              <a:rPr lang="en-US" dirty="0"/>
              <a:t>in Honduras</a:t>
            </a:r>
          </a:p>
          <a:p>
            <a:r>
              <a:rPr lang="en-US" dirty="0" err="1"/>
              <a:t>AguaClara</a:t>
            </a:r>
            <a:r>
              <a:rPr lang="en-US" dirty="0"/>
              <a:t> “Almost Linear” </a:t>
            </a:r>
            <a:br>
              <a:rPr lang="en-US" dirty="0"/>
            </a:br>
            <a:r>
              <a:rPr lang="en-US" dirty="0"/>
              <a:t>Flow Controller</a:t>
            </a:r>
          </a:p>
          <a:p>
            <a:r>
              <a:rPr lang="en-US" dirty="0" err="1"/>
              <a:t>AguaClara</a:t>
            </a:r>
            <a:r>
              <a:rPr lang="en-US" dirty="0"/>
              <a:t> Linear </a:t>
            </a:r>
            <a:br>
              <a:rPr lang="en-US" dirty="0"/>
            </a:br>
            <a:r>
              <a:rPr lang="en-US" dirty="0"/>
              <a:t>Flow Orifice Meter</a:t>
            </a:r>
          </a:p>
          <a:p>
            <a:r>
              <a:rPr lang="en-US" dirty="0" err="1"/>
              <a:t>AguaClara</a:t>
            </a:r>
            <a:r>
              <a:rPr lang="en-US" dirty="0"/>
              <a:t> Linear Chemical</a:t>
            </a:r>
            <a:br>
              <a:rPr lang="en-US" dirty="0"/>
            </a:br>
            <a:r>
              <a:rPr lang="en-US" dirty="0"/>
              <a:t>Dose Controller</a:t>
            </a:r>
          </a:p>
          <a:p>
            <a:endParaRPr lang="en-US" dirty="0"/>
          </a:p>
          <a:p>
            <a:endParaRPr lang="en-US" dirty="0"/>
          </a:p>
        </p:txBody>
      </p:sp>
      <p:pic>
        <p:nvPicPr>
          <p:cNvPr id="4" name="Picture 2" descr="https://lh3.googleusercontent.com/_QuLPZg3XMcE/TTz3kuiY2nI/AAAAAAAAbmY/o12wSHakp6c/s576/AguaClara%20Honduras%20Trip%202011%20212.jpg">
            <a:hlinkClick r:id="rId4" action="ppaction://hlinksldjump"/>
          </p:cNvPr>
          <p:cNvPicPr>
            <a:picLocks noChangeAspect="1" noChangeArrowheads="1"/>
          </p:cNvPicPr>
          <p:nvPr/>
        </p:nvPicPr>
        <p:blipFill>
          <a:blip r:embed="rId5" cstate="print"/>
          <a:srcRect/>
          <a:stretch>
            <a:fillRect/>
          </a:stretch>
        </p:blipFill>
        <p:spPr bwMode="auto">
          <a:xfrm>
            <a:off x="225194" y="3119269"/>
            <a:ext cx="513515" cy="385137"/>
          </a:xfrm>
          <a:prstGeom prst="rect">
            <a:avLst/>
          </a:prstGeom>
          <a:noFill/>
        </p:spPr>
      </p:pic>
      <p:pic>
        <p:nvPicPr>
          <p:cNvPr id="53249" name="Picture 1">
            <a:hlinkClick r:id="rId6" action="ppaction://hlinksldjump"/>
          </p:cNvPr>
          <p:cNvPicPr>
            <a:picLocks noChangeAspect="1" noChangeArrowheads="1"/>
          </p:cNvPicPr>
          <p:nvPr/>
        </p:nvPicPr>
        <p:blipFill>
          <a:blip r:embed="rId7" cstate="print"/>
          <a:srcRect/>
          <a:stretch>
            <a:fillRect/>
          </a:stretch>
        </p:blipFill>
        <p:spPr bwMode="auto">
          <a:xfrm>
            <a:off x="379456" y="5070439"/>
            <a:ext cx="359254" cy="278674"/>
          </a:xfrm>
          <a:prstGeom prst="rect">
            <a:avLst/>
          </a:prstGeom>
          <a:noFill/>
          <a:ln w="9525">
            <a:noFill/>
            <a:miter lim="800000"/>
            <a:headEnd/>
            <a:tailEnd/>
          </a:ln>
          <a:effectLst/>
        </p:spPr>
      </p:pic>
      <p:pic>
        <p:nvPicPr>
          <p:cNvPr id="53252" name="Picture 4">
            <a:hlinkClick r:id="rId8" action="ppaction://hlinksldjump"/>
          </p:cNvPr>
          <p:cNvPicPr>
            <a:picLocks noChangeAspect="1" noChangeArrowheads="1"/>
          </p:cNvPicPr>
          <p:nvPr/>
        </p:nvPicPr>
        <p:blipFill>
          <a:blip r:embed="rId9" cstate="print"/>
          <a:srcRect/>
          <a:stretch>
            <a:fillRect/>
          </a:stretch>
        </p:blipFill>
        <p:spPr bwMode="auto">
          <a:xfrm>
            <a:off x="516985" y="5417771"/>
            <a:ext cx="166407" cy="374661"/>
          </a:xfrm>
          <a:prstGeom prst="rect">
            <a:avLst/>
          </a:prstGeom>
          <a:noFill/>
          <a:ln w="9525">
            <a:noFill/>
            <a:miter lim="800000"/>
            <a:headEnd/>
            <a:tailEnd/>
          </a:ln>
          <a:effectLst/>
        </p:spPr>
      </p:pic>
      <p:pic>
        <p:nvPicPr>
          <p:cNvPr id="53253" name="Picture 5">
            <a:hlinkClick r:id="rId10" action="ppaction://hlinksldjump"/>
          </p:cNvPr>
          <p:cNvPicPr>
            <a:picLocks noChangeAspect="1" noChangeArrowheads="1"/>
          </p:cNvPicPr>
          <p:nvPr/>
        </p:nvPicPr>
        <p:blipFill>
          <a:blip r:embed="rId11" cstate="print"/>
          <a:srcRect/>
          <a:stretch>
            <a:fillRect/>
          </a:stretch>
        </p:blipFill>
        <p:spPr bwMode="auto">
          <a:xfrm flipH="1">
            <a:off x="347650" y="4575051"/>
            <a:ext cx="505075" cy="337751"/>
          </a:xfrm>
          <a:prstGeom prst="rect">
            <a:avLst/>
          </a:prstGeom>
          <a:noFill/>
          <a:ln w="9525">
            <a:noFill/>
            <a:miter lim="800000"/>
            <a:headEnd/>
            <a:tailEnd/>
          </a:ln>
          <a:effectLst/>
        </p:spPr>
      </p:pic>
      <p:pic>
        <p:nvPicPr>
          <p:cNvPr id="53256" name="Picture 8">
            <a:hlinkClick r:id="rId12" action="ppaction://hlinksldjump"/>
          </p:cNvPr>
          <p:cNvPicPr>
            <a:picLocks noChangeAspect="1" noChangeArrowheads="1"/>
          </p:cNvPicPr>
          <p:nvPr/>
        </p:nvPicPr>
        <p:blipFill>
          <a:blip r:embed="rId13" cstate="print"/>
          <a:srcRect/>
          <a:stretch>
            <a:fillRect/>
          </a:stretch>
        </p:blipFill>
        <p:spPr bwMode="auto">
          <a:xfrm>
            <a:off x="476340" y="5859416"/>
            <a:ext cx="262370" cy="319882"/>
          </a:xfrm>
          <a:prstGeom prst="rect">
            <a:avLst/>
          </a:prstGeom>
          <a:noFill/>
          <a:ln w="9525">
            <a:noFill/>
            <a:miter lim="800000"/>
            <a:headEnd/>
            <a:tailEnd/>
          </a:ln>
          <a:effectLst/>
        </p:spPr>
      </p:pic>
      <p:pic>
        <p:nvPicPr>
          <p:cNvPr id="53257" name="Picture 9">
            <a:hlinkClick r:id="rId14" action="ppaction://hlinksldjump"/>
          </p:cNvPr>
          <p:cNvPicPr>
            <a:picLocks noChangeAspect="1" noChangeArrowheads="1"/>
          </p:cNvPicPr>
          <p:nvPr/>
        </p:nvPicPr>
        <p:blipFill>
          <a:blip r:embed="rId15" cstate="print"/>
          <a:srcRect/>
          <a:stretch>
            <a:fillRect/>
          </a:stretch>
        </p:blipFill>
        <p:spPr bwMode="auto">
          <a:xfrm>
            <a:off x="4875321" y="2541235"/>
            <a:ext cx="615063" cy="613345"/>
          </a:xfrm>
          <a:prstGeom prst="rect">
            <a:avLst/>
          </a:prstGeom>
          <a:noFill/>
          <a:ln w="9525">
            <a:noFill/>
            <a:miter lim="800000"/>
            <a:headEnd/>
            <a:tailEnd/>
          </a:ln>
          <a:effectLst/>
        </p:spPr>
      </p:pic>
      <p:pic>
        <p:nvPicPr>
          <p:cNvPr id="108" name="Picture 3">
            <a:hlinkClick r:id="rId16" action="ppaction://hlinksldjump"/>
          </p:cNvPr>
          <p:cNvPicPr>
            <a:picLocks noChangeAspect="1" noChangeArrowheads="1"/>
          </p:cNvPicPr>
          <p:nvPr/>
        </p:nvPicPr>
        <p:blipFill>
          <a:blip r:embed="rId17" cstate="print">
            <a:clrChange>
              <a:clrFrom>
                <a:srgbClr val="212830"/>
              </a:clrFrom>
              <a:clrTo>
                <a:srgbClr val="212830">
                  <a:alpha val="0"/>
                </a:srgbClr>
              </a:clrTo>
            </a:clrChange>
          </a:blip>
          <a:srcRect l="75678" t="37135" r="16407" b="34610"/>
          <a:stretch>
            <a:fillRect/>
          </a:stretch>
        </p:blipFill>
        <p:spPr bwMode="auto">
          <a:xfrm>
            <a:off x="4986394" y="3776837"/>
            <a:ext cx="503989" cy="613345"/>
          </a:xfrm>
          <a:prstGeom prst="rect">
            <a:avLst/>
          </a:prstGeom>
          <a:noFill/>
          <a:ln w="9525">
            <a:noFill/>
            <a:miter lim="800000"/>
            <a:headEnd/>
            <a:tailEnd/>
          </a:ln>
        </p:spPr>
      </p:pic>
      <p:pic>
        <p:nvPicPr>
          <p:cNvPr id="109" name="Picture 3">
            <a:hlinkClick r:id="rId18" action="ppaction://hlinksldjump"/>
          </p:cNvPr>
          <p:cNvPicPr>
            <a:picLocks noChangeAspect="1" noChangeArrowheads="1"/>
          </p:cNvPicPr>
          <p:nvPr/>
        </p:nvPicPr>
        <p:blipFill>
          <a:blip r:embed="rId19" cstate="print"/>
          <a:srcRect/>
          <a:stretch>
            <a:fillRect/>
          </a:stretch>
        </p:blipFill>
        <p:spPr bwMode="auto">
          <a:xfrm>
            <a:off x="4807243" y="4741829"/>
            <a:ext cx="694767" cy="620511"/>
          </a:xfrm>
          <a:prstGeom prst="rect">
            <a:avLst/>
          </a:prstGeom>
          <a:noFill/>
          <a:ln w="9525">
            <a:noFill/>
            <a:miter lim="800000"/>
            <a:headEnd/>
            <a:tailEnd/>
          </a:ln>
          <a:effectLst/>
        </p:spPr>
      </p:pic>
      <p:pic>
        <p:nvPicPr>
          <p:cNvPr id="2" name="Picture 1">
            <a:hlinkClick r:id="rId20" action="ppaction://hlinksldjump"/>
            <a:extLst>
              <a:ext uri="{FF2B5EF4-FFF2-40B4-BE49-F238E27FC236}">
                <a16:creationId xmlns:a16="http://schemas.microsoft.com/office/drawing/2014/main" id="{A7AC8A17-0433-4B7F-A7D8-73F601CAD952}"/>
              </a:ext>
            </a:extLst>
          </p:cNvPr>
          <p:cNvPicPr>
            <a:picLocks noChangeAspect="1"/>
          </p:cNvPicPr>
          <p:nvPr/>
        </p:nvPicPr>
        <p:blipFill>
          <a:blip r:embed="rId21"/>
          <a:stretch>
            <a:fillRect/>
          </a:stretch>
        </p:blipFill>
        <p:spPr>
          <a:xfrm>
            <a:off x="87217" y="1716504"/>
            <a:ext cx="651493" cy="209789"/>
          </a:xfrm>
          <a:prstGeom prst="rect">
            <a:avLst/>
          </a:prstGeom>
        </p:spPr>
      </p:pic>
      <p:pic>
        <p:nvPicPr>
          <p:cNvPr id="5" name="Picture 4">
            <a:hlinkClick r:id="rId20" action="ppaction://hlinksldjump"/>
            <a:extLst>
              <a:ext uri="{FF2B5EF4-FFF2-40B4-BE49-F238E27FC236}">
                <a16:creationId xmlns:a16="http://schemas.microsoft.com/office/drawing/2014/main" id="{A69ED312-856D-4529-96F7-DDCEC7C90FA6}"/>
              </a:ext>
            </a:extLst>
          </p:cNvPr>
          <p:cNvPicPr>
            <a:picLocks noChangeAspect="1"/>
          </p:cNvPicPr>
          <p:nvPr>
            <p:custDataLst>
              <p:tags r:id="rId1"/>
            </p:custDataLst>
          </p:nvPr>
        </p:nvPicPr>
        <p:blipFill>
          <a:blip r:embed="rId22" cstate="print">
            <a:extLst>
              <a:ext uri="{28A0092B-C50C-407E-A947-70E740481C1C}">
                <a14:useLocalDpi xmlns:a14="http://schemas.microsoft.com/office/drawing/2010/main" val="0"/>
              </a:ext>
            </a:extLst>
          </a:blip>
          <a:stretch>
            <a:fillRect/>
          </a:stretch>
        </p:blipFill>
        <p:spPr>
          <a:xfrm>
            <a:off x="135566" y="2151362"/>
            <a:ext cx="558466" cy="359460"/>
          </a:xfrm>
          <a:prstGeom prst="rect">
            <a:avLst/>
          </a:prstGeom>
        </p:spPr>
      </p:pic>
      <p:pic>
        <p:nvPicPr>
          <p:cNvPr id="19" name="Picture 2" descr="Image result for head">
            <a:hlinkClick r:id="rId23" action="ppaction://hlinksldjump"/>
            <a:extLst>
              <a:ext uri="{FF2B5EF4-FFF2-40B4-BE49-F238E27FC236}">
                <a16:creationId xmlns:a16="http://schemas.microsoft.com/office/drawing/2014/main" id="{5BD92CC5-FF95-4E9A-9D78-F140827A8D03}"/>
              </a:ext>
            </a:extLst>
          </p:cNvPr>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36098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hlinkClick r:id="rId25" action="ppaction://hlinksldjump"/>
            <a:extLst>
              <a:ext uri="{FF2B5EF4-FFF2-40B4-BE49-F238E27FC236}">
                <a16:creationId xmlns:a16="http://schemas.microsoft.com/office/drawing/2014/main" id="{160F17C9-D03E-4FE7-945F-033EA6CE7AD9}"/>
              </a:ext>
            </a:extLst>
          </p:cNvPr>
          <p:cNvPicPr>
            <a:picLocks noChangeAspect="1"/>
          </p:cNvPicPr>
          <p:nvPr/>
        </p:nvPicPr>
        <p:blipFill>
          <a:blip r:embed="rId26"/>
          <a:stretch>
            <a:fillRect/>
          </a:stretch>
        </p:blipFill>
        <p:spPr>
          <a:xfrm>
            <a:off x="4875321" y="1600147"/>
            <a:ext cx="611316" cy="374973"/>
          </a:xfrm>
          <a:prstGeom prst="rect">
            <a:avLst/>
          </a:prstGeom>
        </p:spPr>
      </p:pic>
      <p:pic>
        <p:nvPicPr>
          <p:cNvPr id="7" name="Picture 6">
            <a:hlinkClick r:id="rId27" action="ppaction://hlinksldjump"/>
            <a:extLst>
              <a:ext uri="{FF2B5EF4-FFF2-40B4-BE49-F238E27FC236}">
                <a16:creationId xmlns:a16="http://schemas.microsoft.com/office/drawing/2014/main" id="{F0D67782-4CBD-48A0-A96F-9F842B28CE09}"/>
              </a:ext>
            </a:extLst>
          </p:cNvPr>
          <p:cNvPicPr>
            <a:picLocks noChangeAspect="1"/>
          </p:cNvPicPr>
          <p:nvPr/>
        </p:nvPicPr>
        <p:blipFill>
          <a:blip r:embed="rId28"/>
          <a:stretch>
            <a:fillRect/>
          </a:stretch>
        </p:blipFill>
        <p:spPr>
          <a:xfrm>
            <a:off x="147618" y="3733004"/>
            <a:ext cx="636127" cy="111435"/>
          </a:xfrm>
          <a:prstGeom prst="rect">
            <a:avLst/>
          </a:prstGeom>
        </p:spPr>
      </p:pic>
      <p:sp>
        <p:nvSpPr>
          <p:cNvPr id="20" name="TextBox 19">
            <a:extLst>
              <a:ext uri="{FF2B5EF4-FFF2-40B4-BE49-F238E27FC236}">
                <a16:creationId xmlns:a16="http://schemas.microsoft.com/office/drawing/2014/main" id="{D8258AB9-7E43-4A51-B3DE-FC5B11C5CE90}"/>
              </a:ext>
            </a:extLst>
          </p:cNvPr>
          <p:cNvSpPr txBox="1"/>
          <p:nvPr/>
        </p:nvSpPr>
        <p:spPr>
          <a:xfrm>
            <a:off x="4395392" y="6499240"/>
            <a:ext cx="4966120" cy="400110"/>
          </a:xfrm>
          <a:prstGeom prst="rect">
            <a:avLst/>
          </a:prstGeom>
          <a:noFill/>
        </p:spPr>
        <p:txBody>
          <a:bodyPr wrap="square" rtlCol="0">
            <a:spAutoFit/>
          </a:bodyPr>
          <a:lstStyle/>
          <a:p>
            <a:r>
              <a:rPr lang="en-US" sz="2000" dirty="0">
                <a:solidFill>
                  <a:schemeClr val="bg1">
                    <a:lumMod val="75000"/>
                  </a:schemeClr>
                </a:solidFill>
              </a:rPr>
              <a:t>Ctrl + click the pictures to go to each section!</a:t>
            </a:r>
          </a:p>
        </p:txBody>
      </p:sp>
    </p:spTree>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Brainstorm: Constant Flow</a:t>
            </a:r>
          </a:p>
        </p:txBody>
      </p:sp>
      <p:sp>
        <p:nvSpPr>
          <p:cNvPr id="3" name="Content Placeholder 2"/>
          <p:cNvSpPr>
            <a:spLocks noGrp="1"/>
          </p:cNvSpPr>
          <p:nvPr>
            <p:ph idx="1"/>
          </p:nvPr>
        </p:nvSpPr>
        <p:spPr/>
        <p:txBody>
          <a:bodyPr/>
          <a:lstStyle/>
          <a:p>
            <a:r>
              <a:rPr lang="en-US" dirty="0"/>
              <a:t>Why did the previous systems not provide constant flow of chlorine?</a:t>
            </a:r>
          </a:p>
          <a:p>
            <a:r>
              <a:rPr lang="en-US" dirty="0"/>
              <a:t>Why is this hard?</a:t>
            </a:r>
          </a:p>
          <a:p>
            <a:r>
              <a:rPr lang="en-US" dirty="0"/>
              <a:t>What are the desired properties of the device that meters chemicals into a water treatment plant?</a:t>
            </a:r>
          </a:p>
        </p:txBody>
      </p:sp>
    </p:spTree>
    <p:extLst>
      <p:ext uri="{BB962C8B-B14F-4D97-AF65-F5344CB8AC3E}">
        <p14:creationId xmlns:p14="http://schemas.microsoft.com/office/powerpoint/2010/main" val="2818443605"/>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020" name="Rectangle 4"/>
          <p:cNvSpPr>
            <a:spLocks noGrp="1" noChangeArrowheads="1"/>
          </p:cNvSpPr>
          <p:nvPr>
            <p:ph type="title"/>
          </p:nvPr>
        </p:nvSpPr>
        <p:spPr/>
        <p:txBody>
          <a:bodyPr/>
          <a:lstStyle/>
          <a:p>
            <a:r>
              <a:rPr lang="en-US"/>
              <a:t>A related tangent…</a:t>
            </a:r>
            <a:br>
              <a:rPr lang="en-US"/>
            </a:br>
            <a:r>
              <a:rPr lang="en-US">
                <a:hlinkClick r:id="rId4"/>
              </a:rPr>
              <a:t>Design</a:t>
            </a:r>
            <a:r>
              <a:rPr lang="en-US"/>
              <a:t> a drain system for a flocculator</a:t>
            </a:r>
            <a:endParaRPr lang="en-US" dirty="0"/>
          </a:p>
        </p:txBody>
      </p:sp>
      <p:pic>
        <p:nvPicPr>
          <p:cNvPr id="5" name="Picture 4">
            <a:extLst>
              <a:ext uri="{FF2B5EF4-FFF2-40B4-BE49-F238E27FC236}">
                <a16:creationId xmlns:a16="http://schemas.microsoft.com/office/drawing/2014/main" id="{B69B9528-6E25-46D3-BD36-D882D752DB7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18321" y="2963008"/>
            <a:ext cx="4051677" cy="3495069"/>
          </a:xfrm>
          <a:prstGeom prst="rect">
            <a:avLst/>
          </a:prstGeom>
        </p:spPr>
      </p:pic>
      <p:pic>
        <p:nvPicPr>
          <p:cNvPr id="6" name="Picture 5">
            <a:extLst>
              <a:ext uri="{FF2B5EF4-FFF2-40B4-BE49-F238E27FC236}">
                <a16:creationId xmlns:a16="http://schemas.microsoft.com/office/drawing/2014/main" id="{9DC16D2C-5D0C-487A-BD41-C1B1C4054CFA}"/>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1251311" y="1890289"/>
            <a:ext cx="6641377" cy="967211"/>
          </a:xfrm>
          <a:prstGeom prst="rect">
            <a:avLst/>
          </a:prstGeom>
        </p:spPr>
      </p:pic>
      <p:sp>
        <p:nvSpPr>
          <p:cNvPr id="20" name="TextBox 19">
            <a:extLst>
              <a:ext uri="{FF2B5EF4-FFF2-40B4-BE49-F238E27FC236}">
                <a16:creationId xmlns:a16="http://schemas.microsoft.com/office/drawing/2014/main" id="{C4EBEF2F-A6D2-425A-8C05-2768CD2EFFEB}"/>
              </a:ext>
            </a:extLst>
          </p:cNvPr>
          <p:cNvSpPr txBox="1"/>
          <p:nvPr/>
        </p:nvSpPr>
        <p:spPr>
          <a:xfrm>
            <a:off x="2876498" y="3659832"/>
            <a:ext cx="1554825" cy="1200329"/>
          </a:xfrm>
          <a:prstGeom prst="rect">
            <a:avLst/>
          </a:prstGeom>
          <a:noFill/>
        </p:spPr>
        <p:txBody>
          <a:bodyPr wrap="square" rtlCol="0">
            <a:spAutoFit/>
          </a:bodyPr>
          <a:lstStyle/>
          <a:p>
            <a:r>
              <a:rPr lang="en-US" sz="1800" dirty="0"/>
              <a:t>*Flocculator highly, highly simplified to show drain</a:t>
            </a:r>
          </a:p>
        </p:txBody>
      </p:sp>
      <p:grpSp>
        <p:nvGrpSpPr>
          <p:cNvPr id="8" name="Group 7">
            <a:extLst>
              <a:ext uri="{FF2B5EF4-FFF2-40B4-BE49-F238E27FC236}">
                <a16:creationId xmlns:a16="http://schemas.microsoft.com/office/drawing/2014/main" id="{88B219EC-6F21-40C5-B738-B13EA3D56AE4}"/>
              </a:ext>
            </a:extLst>
          </p:cNvPr>
          <p:cNvGrpSpPr/>
          <p:nvPr/>
        </p:nvGrpSpPr>
        <p:grpSpPr>
          <a:xfrm>
            <a:off x="5125917" y="1859458"/>
            <a:ext cx="3604845" cy="4678085"/>
            <a:chOff x="5125917" y="1859458"/>
            <a:chExt cx="3604845" cy="4678085"/>
          </a:xfrm>
        </p:grpSpPr>
        <p:sp>
          <p:nvSpPr>
            <p:cNvPr id="17" name="TextBox 16"/>
            <p:cNvSpPr txBox="1"/>
            <p:nvPr/>
          </p:nvSpPr>
          <p:spPr>
            <a:xfrm>
              <a:off x="5125917" y="3429000"/>
              <a:ext cx="3604845" cy="3108543"/>
            </a:xfrm>
            <a:prstGeom prst="rect">
              <a:avLst/>
            </a:prstGeom>
            <a:noFill/>
          </p:spPr>
          <p:txBody>
            <a:bodyPr wrap="square" rtlCol="0">
              <a:spAutoFit/>
            </a:bodyPr>
            <a:lstStyle/>
            <a:p>
              <a:r>
                <a:rPr lang="el-GR" dirty="0">
                  <a:solidFill>
                    <a:srgbClr val="C00000"/>
                  </a:solidFill>
                </a:rPr>
                <a:t>Σ</a:t>
              </a:r>
              <a:r>
                <a:rPr lang="en-US" dirty="0" err="1">
                  <a:solidFill>
                    <a:srgbClr val="C00000"/>
                  </a:solidFill>
                </a:rPr>
                <a:t>K</a:t>
              </a:r>
              <a:r>
                <a:rPr lang="en-US" baseline="-25000" dirty="0" err="1">
                  <a:solidFill>
                    <a:srgbClr val="C00000"/>
                  </a:solidFill>
                </a:rPr>
                <a:t>e</a:t>
              </a:r>
              <a:r>
                <a:rPr lang="en-US" dirty="0">
                  <a:solidFill>
                    <a:srgbClr val="C00000"/>
                  </a:solidFill>
                </a:rPr>
                <a:t> is the sum of all minor loss coefficients for the drain system, including entrance and exit losses and the flow expansion caused by the elbow</a:t>
              </a:r>
            </a:p>
          </p:txBody>
        </p:sp>
        <p:sp>
          <p:nvSpPr>
            <p:cNvPr id="24" name="Oval 23">
              <a:extLst>
                <a:ext uri="{FF2B5EF4-FFF2-40B4-BE49-F238E27FC236}">
                  <a16:creationId xmlns:a16="http://schemas.microsoft.com/office/drawing/2014/main" id="{147E17DF-2325-4B26-AE47-DA47968B5194}"/>
                </a:ext>
              </a:extLst>
            </p:cNvPr>
            <p:cNvSpPr/>
            <p:nvPr/>
          </p:nvSpPr>
          <p:spPr>
            <a:xfrm>
              <a:off x="6392008" y="1859458"/>
              <a:ext cx="1160584" cy="628765"/>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D995656-9E74-4FEA-B28B-2246A339777C}"/>
              </a:ext>
            </a:extLst>
          </p:cNvPr>
          <p:cNvPicPr>
            <a:picLocks noChangeAspect="1"/>
          </p:cNvPicPr>
          <p:nvPr/>
        </p:nvPicPr>
        <p:blipFill>
          <a:blip r:embed="rId4"/>
          <a:stretch>
            <a:fillRect/>
          </a:stretch>
        </p:blipFill>
        <p:spPr>
          <a:xfrm>
            <a:off x="0" y="2149565"/>
            <a:ext cx="7186071" cy="4636938"/>
          </a:xfrm>
          <a:prstGeom prst="rect">
            <a:avLst/>
          </a:prstGeom>
        </p:spPr>
      </p:pic>
      <p:sp>
        <p:nvSpPr>
          <p:cNvPr id="342020" name="Rectangle 4"/>
          <p:cNvSpPr>
            <a:spLocks noGrp="1" noChangeArrowheads="1"/>
          </p:cNvSpPr>
          <p:nvPr>
            <p:ph type="title"/>
          </p:nvPr>
        </p:nvSpPr>
        <p:spPr/>
        <p:txBody>
          <a:bodyPr/>
          <a:lstStyle/>
          <a:p>
            <a:r>
              <a:rPr lang="en-US"/>
              <a:t>A related tangent…</a:t>
            </a:r>
            <a:br>
              <a:rPr lang="en-US"/>
            </a:br>
            <a:r>
              <a:rPr lang="en-US">
                <a:hlinkClick r:id="rId5"/>
              </a:rPr>
              <a:t>Design</a:t>
            </a:r>
            <a:r>
              <a:rPr lang="en-US"/>
              <a:t> a drain system for a sed tank</a:t>
            </a:r>
            <a:endParaRPr lang="en-US" dirty="0"/>
          </a:p>
        </p:txBody>
      </p:sp>
      <p:pic>
        <p:nvPicPr>
          <p:cNvPr id="9" name="Picture 8">
            <a:extLst>
              <a:ext uri="{FF2B5EF4-FFF2-40B4-BE49-F238E27FC236}">
                <a16:creationId xmlns:a16="http://schemas.microsoft.com/office/drawing/2014/main" id="{2B000EFA-B2BB-4168-A13C-BF99598615DF}"/>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5149543" y="2005514"/>
            <a:ext cx="6641377" cy="967211"/>
          </a:xfrm>
          <a:prstGeom prst="rect">
            <a:avLst/>
          </a:prstGeom>
        </p:spPr>
      </p:pic>
      <p:grpSp>
        <p:nvGrpSpPr>
          <p:cNvPr id="3" name="Group 2">
            <a:extLst>
              <a:ext uri="{FF2B5EF4-FFF2-40B4-BE49-F238E27FC236}">
                <a16:creationId xmlns:a16="http://schemas.microsoft.com/office/drawing/2014/main" id="{C6349DE3-B160-4819-922E-A62FA3FE6C87}"/>
              </a:ext>
            </a:extLst>
          </p:cNvPr>
          <p:cNvGrpSpPr/>
          <p:nvPr/>
        </p:nvGrpSpPr>
        <p:grpSpPr>
          <a:xfrm>
            <a:off x="6432856" y="4468034"/>
            <a:ext cx="4727765" cy="2062103"/>
            <a:chOff x="3279222" y="4484077"/>
            <a:chExt cx="4727765" cy="2062103"/>
          </a:xfrm>
        </p:grpSpPr>
        <p:sp>
          <p:nvSpPr>
            <p:cNvPr id="22" name="TextBox 21">
              <a:extLst>
                <a:ext uri="{FF2B5EF4-FFF2-40B4-BE49-F238E27FC236}">
                  <a16:creationId xmlns:a16="http://schemas.microsoft.com/office/drawing/2014/main" id="{070ABBEA-4033-46BA-BFCE-90EEA5FE99CA}"/>
                </a:ext>
              </a:extLst>
            </p:cNvPr>
            <p:cNvSpPr txBox="1"/>
            <p:nvPr/>
          </p:nvSpPr>
          <p:spPr>
            <a:xfrm>
              <a:off x="4530534" y="4484077"/>
              <a:ext cx="3476453" cy="2062103"/>
            </a:xfrm>
            <a:prstGeom prst="rect">
              <a:avLst/>
            </a:prstGeom>
            <a:noFill/>
          </p:spPr>
          <p:txBody>
            <a:bodyPr wrap="square" rtlCol="0">
              <a:spAutoFit/>
            </a:bodyPr>
            <a:lstStyle/>
            <a:p>
              <a:r>
                <a:rPr lang="en-US" sz="3200" dirty="0"/>
                <a:t>Sedimentation tank drain also adds another minor loss for an open valve</a:t>
              </a:r>
            </a:p>
          </p:txBody>
        </p:sp>
        <p:sp>
          <p:nvSpPr>
            <p:cNvPr id="2" name="Oval 1">
              <a:extLst>
                <a:ext uri="{FF2B5EF4-FFF2-40B4-BE49-F238E27FC236}">
                  <a16:creationId xmlns:a16="http://schemas.microsoft.com/office/drawing/2014/main" id="{CA92D70C-431B-417C-B9ED-B3F05425783D}"/>
                </a:ext>
              </a:extLst>
            </p:cNvPr>
            <p:cNvSpPr/>
            <p:nvPr/>
          </p:nvSpPr>
          <p:spPr>
            <a:xfrm>
              <a:off x="3279222" y="4991872"/>
              <a:ext cx="417123" cy="574740"/>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2958400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21" name="Rectangle 3">
            <a:extLst>
              <a:ext uri="{FF2B5EF4-FFF2-40B4-BE49-F238E27FC236}">
                <a16:creationId xmlns:a16="http://schemas.microsoft.com/office/drawing/2014/main" id="{49C70EAA-9F54-4B40-9E76-42761208B2BC}"/>
              </a:ext>
            </a:extLst>
          </p:cNvPr>
          <p:cNvSpPr>
            <a:spLocks noGrp="1" noChangeArrowheads="1"/>
          </p:cNvSpPr>
          <p:nvPr>
            <p:ph sz="half" idx="1"/>
          </p:nvPr>
        </p:nvSpPr>
        <p:spPr>
          <a:xfrm>
            <a:off x="611316" y="1600199"/>
            <a:ext cx="4046561" cy="4827234"/>
          </a:xfrm>
        </p:spPr>
        <p:txBody>
          <a:bodyPr/>
          <a:lstStyle/>
          <a:p>
            <a:r>
              <a:rPr lang="en-US" dirty="0">
                <a:solidFill>
                  <a:schemeClr val="bg1">
                    <a:lumMod val="75000"/>
                  </a:schemeClr>
                </a:solidFill>
              </a:rPr>
              <a:t>Fluids Review</a:t>
            </a:r>
          </a:p>
          <a:p>
            <a:r>
              <a:rPr lang="en-US" dirty="0">
                <a:solidFill>
                  <a:schemeClr val="bg1">
                    <a:lumMod val="75000"/>
                  </a:schemeClr>
                </a:solidFill>
              </a:rPr>
              <a:t>Applications of flow control</a:t>
            </a:r>
          </a:p>
          <a:p>
            <a:r>
              <a:rPr lang="en-US" dirty="0">
                <a:solidFill>
                  <a:schemeClr val="bg1">
                    <a:lumMod val="75000"/>
                  </a:schemeClr>
                </a:solidFill>
              </a:rPr>
              <a:t>If you had electricity</a:t>
            </a:r>
          </a:p>
          <a:p>
            <a:r>
              <a:rPr lang="en-US" dirty="0">
                <a:solidFill>
                  <a:schemeClr val="bg1">
                    <a:lumMod val="75000"/>
                  </a:schemeClr>
                </a:solidFill>
              </a:rPr>
              <a:t>Hole in a bucket </a:t>
            </a:r>
          </a:p>
          <a:p>
            <a:r>
              <a:rPr lang="en-US" b="1" dirty="0"/>
              <a:t>Constant head devices</a:t>
            </a:r>
          </a:p>
          <a:p>
            <a:pPr lvl="1"/>
            <a:r>
              <a:rPr lang="en-US" b="1" dirty="0"/>
              <a:t>Floating bowl</a:t>
            </a:r>
          </a:p>
          <a:p>
            <a:pPr lvl="1"/>
            <a:r>
              <a:rPr lang="en-US" b="1" dirty="0"/>
              <a:t>Overflow tanks</a:t>
            </a:r>
          </a:p>
          <a:p>
            <a:pPr lvl="1"/>
            <a:r>
              <a:rPr lang="en-US" b="1" dirty="0"/>
              <a:t>Marriot bottle</a:t>
            </a:r>
          </a:p>
          <a:p>
            <a:pPr lvl="1"/>
            <a:r>
              <a:rPr lang="en-US" b="1" dirty="0"/>
              <a:t>Float valve</a:t>
            </a:r>
          </a:p>
        </p:txBody>
      </p:sp>
      <p:sp>
        <p:nvSpPr>
          <p:cNvPr id="41" name="Content Placeholder 88">
            <a:extLst>
              <a:ext uri="{FF2B5EF4-FFF2-40B4-BE49-F238E27FC236}">
                <a16:creationId xmlns:a16="http://schemas.microsoft.com/office/drawing/2014/main" id="{96155693-1F4D-44BE-86F4-64EBB26699DC}"/>
              </a:ext>
            </a:extLst>
          </p:cNvPr>
          <p:cNvSpPr>
            <a:spLocks noGrp="1"/>
          </p:cNvSpPr>
          <p:nvPr>
            <p:ph sz="half" idx="2"/>
          </p:nvPr>
        </p:nvSpPr>
        <p:spPr>
          <a:xfrm>
            <a:off x="5322912" y="1600200"/>
            <a:ext cx="4038600" cy="4525963"/>
          </a:xfrm>
        </p:spPr>
        <p:txBody>
          <a:bodyPr/>
          <a:lstStyle/>
          <a:p>
            <a:r>
              <a:rPr lang="en-US" dirty="0" err="1">
                <a:solidFill>
                  <a:schemeClr val="bg1">
                    <a:lumMod val="75000"/>
                  </a:schemeClr>
                </a:solidFill>
              </a:rPr>
              <a:t>Hypochlorinators</a:t>
            </a:r>
            <a:br>
              <a:rPr lang="en-US" dirty="0">
                <a:solidFill>
                  <a:schemeClr val="bg1">
                    <a:lumMod val="75000"/>
                  </a:schemeClr>
                </a:solidFill>
              </a:rPr>
            </a:br>
            <a:r>
              <a:rPr lang="en-US" dirty="0">
                <a:solidFill>
                  <a:schemeClr val="bg1">
                    <a:lumMod val="75000"/>
                  </a:schemeClr>
                </a:solidFill>
              </a:rPr>
              <a:t>in Honduras</a:t>
            </a:r>
          </a:p>
          <a:p>
            <a:r>
              <a:rPr lang="en-US" dirty="0" err="1">
                <a:solidFill>
                  <a:schemeClr val="bg1">
                    <a:lumMod val="75000"/>
                  </a:schemeClr>
                </a:solidFill>
              </a:rPr>
              <a:t>AguaClara</a:t>
            </a:r>
            <a:r>
              <a:rPr lang="en-US" dirty="0">
                <a:solidFill>
                  <a:schemeClr val="bg1">
                    <a:lumMod val="75000"/>
                  </a:schemeClr>
                </a:solidFill>
              </a:rPr>
              <a:t> “Almost Linear” </a:t>
            </a:r>
            <a:br>
              <a:rPr lang="en-US" dirty="0">
                <a:solidFill>
                  <a:schemeClr val="bg1">
                    <a:lumMod val="75000"/>
                  </a:schemeClr>
                </a:solidFill>
              </a:rPr>
            </a:br>
            <a:r>
              <a:rPr lang="en-US" dirty="0">
                <a:solidFill>
                  <a:schemeClr val="bg1">
                    <a:lumMod val="75000"/>
                  </a:schemeClr>
                </a:solidFill>
              </a:rPr>
              <a:t>Flow Controller</a:t>
            </a:r>
          </a:p>
          <a:p>
            <a:r>
              <a:rPr lang="en-US" dirty="0" err="1">
                <a:solidFill>
                  <a:schemeClr val="bg1">
                    <a:lumMod val="75000"/>
                  </a:schemeClr>
                </a:solidFill>
              </a:rPr>
              <a:t>AguaClara</a:t>
            </a:r>
            <a:r>
              <a:rPr lang="en-US" dirty="0">
                <a:solidFill>
                  <a:schemeClr val="bg1">
                    <a:lumMod val="75000"/>
                  </a:schemeClr>
                </a:solidFill>
              </a:rPr>
              <a:t> Linear </a:t>
            </a:r>
            <a:br>
              <a:rPr lang="en-US" dirty="0">
                <a:solidFill>
                  <a:schemeClr val="bg1">
                    <a:lumMod val="75000"/>
                  </a:schemeClr>
                </a:solidFill>
              </a:rPr>
            </a:br>
            <a:r>
              <a:rPr lang="en-US" dirty="0">
                <a:solidFill>
                  <a:schemeClr val="bg1">
                    <a:lumMod val="75000"/>
                  </a:schemeClr>
                </a:solidFill>
              </a:rPr>
              <a:t>Flow Orifice Meter</a:t>
            </a:r>
          </a:p>
          <a:p>
            <a:r>
              <a:rPr lang="en-US" dirty="0" err="1">
                <a:solidFill>
                  <a:schemeClr val="bg1">
                    <a:lumMod val="75000"/>
                  </a:schemeClr>
                </a:solidFill>
              </a:rPr>
              <a:t>AguaClara</a:t>
            </a:r>
            <a:r>
              <a:rPr lang="en-US" dirty="0">
                <a:solidFill>
                  <a:schemeClr val="bg1">
                    <a:lumMod val="75000"/>
                  </a:schemeClr>
                </a:solidFill>
              </a:rPr>
              <a:t> Linear Chemical</a:t>
            </a:r>
            <a:br>
              <a:rPr lang="en-US" dirty="0">
                <a:solidFill>
                  <a:schemeClr val="bg1">
                    <a:lumMod val="75000"/>
                  </a:schemeClr>
                </a:solidFill>
              </a:rPr>
            </a:br>
            <a:r>
              <a:rPr lang="en-US" dirty="0">
                <a:solidFill>
                  <a:schemeClr val="bg1">
                    <a:lumMod val="75000"/>
                  </a:schemeClr>
                </a:solidFill>
              </a:rPr>
              <a:t>Dose Controller</a:t>
            </a:r>
          </a:p>
          <a:p>
            <a:endParaRPr lang="en-US" dirty="0">
              <a:solidFill>
                <a:schemeClr val="bg1">
                  <a:lumMod val="75000"/>
                </a:schemeClr>
              </a:solidFill>
            </a:endParaRPr>
          </a:p>
          <a:p>
            <a:endParaRPr lang="en-US" dirty="0">
              <a:solidFill>
                <a:schemeClr val="bg1">
                  <a:lumMod val="75000"/>
                </a:schemeClr>
              </a:solidFill>
            </a:endParaRPr>
          </a:p>
        </p:txBody>
      </p:sp>
      <p:pic>
        <p:nvPicPr>
          <p:cNvPr id="23"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12BDF63F-1912-4893-B1A1-0537F378DD5B}"/>
              </a:ext>
            </a:extLst>
          </p:cNvPr>
          <p:cNvPicPr>
            <a:picLocks noChangeAspect="1" noChangeArrowheads="1"/>
          </p:cNvPicPr>
          <p:nvPr/>
        </p:nvPicPr>
        <p:blipFill>
          <a:blip r:embed="rId5" cstate="print"/>
          <a:srcRect/>
          <a:stretch>
            <a:fillRect/>
          </a:stretch>
        </p:blipFill>
        <p:spPr bwMode="auto">
          <a:xfrm>
            <a:off x="225194" y="3119269"/>
            <a:ext cx="513515" cy="385137"/>
          </a:xfrm>
          <a:prstGeom prst="rect">
            <a:avLst/>
          </a:prstGeom>
          <a:noFill/>
        </p:spPr>
      </p:pic>
      <p:pic>
        <p:nvPicPr>
          <p:cNvPr id="24" name="Picture 1">
            <a:hlinkClick r:id="rId6" action="ppaction://hlinksldjump"/>
            <a:extLst>
              <a:ext uri="{FF2B5EF4-FFF2-40B4-BE49-F238E27FC236}">
                <a16:creationId xmlns:a16="http://schemas.microsoft.com/office/drawing/2014/main" id="{C3316036-4501-4989-A867-FFECD17C2ADE}"/>
              </a:ext>
            </a:extLst>
          </p:cNvPr>
          <p:cNvPicPr>
            <a:picLocks noChangeAspect="1" noChangeArrowheads="1"/>
          </p:cNvPicPr>
          <p:nvPr/>
        </p:nvPicPr>
        <p:blipFill>
          <a:blip r:embed="rId7" cstate="print"/>
          <a:srcRect/>
          <a:stretch>
            <a:fillRect/>
          </a:stretch>
        </p:blipFill>
        <p:spPr bwMode="auto">
          <a:xfrm>
            <a:off x="379456" y="5070439"/>
            <a:ext cx="359254" cy="278674"/>
          </a:xfrm>
          <a:prstGeom prst="rect">
            <a:avLst/>
          </a:prstGeom>
          <a:noFill/>
          <a:ln w="9525">
            <a:noFill/>
            <a:miter lim="800000"/>
            <a:headEnd/>
            <a:tailEnd/>
          </a:ln>
          <a:effectLst/>
        </p:spPr>
      </p:pic>
      <p:pic>
        <p:nvPicPr>
          <p:cNvPr id="25" name="Picture 4">
            <a:hlinkClick r:id="rId8" action="ppaction://hlinksldjump"/>
            <a:extLst>
              <a:ext uri="{FF2B5EF4-FFF2-40B4-BE49-F238E27FC236}">
                <a16:creationId xmlns:a16="http://schemas.microsoft.com/office/drawing/2014/main" id="{FA8AAE39-CD2B-49C2-B7F7-A5BC7DE38997}"/>
              </a:ext>
            </a:extLst>
          </p:cNvPr>
          <p:cNvPicPr>
            <a:picLocks noChangeAspect="1" noChangeArrowheads="1"/>
          </p:cNvPicPr>
          <p:nvPr/>
        </p:nvPicPr>
        <p:blipFill>
          <a:blip r:embed="rId9" cstate="print"/>
          <a:srcRect/>
          <a:stretch>
            <a:fillRect/>
          </a:stretch>
        </p:blipFill>
        <p:spPr bwMode="auto">
          <a:xfrm>
            <a:off x="516985" y="5417771"/>
            <a:ext cx="166407" cy="374661"/>
          </a:xfrm>
          <a:prstGeom prst="rect">
            <a:avLst/>
          </a:prstGeom>
          <a:noFill/>
          <a:ln w="9525">
            <a:noFill/>
            <a:miter lim="800000"/>
            <a:headEnd/>
            <a:tailEnd/>
          </a:ln>
          <a:effectLst/>
        </p:spPr>
      </p:pic>
      <p:pic>
        <p:nvPicPr>
          <p:cNvPr id="26" name="Picture 5">
            <a:hlinkClick r:id="rId10" action="ppaction://hlinksldjump"/>
            <a:extLst>
              <a:ext uri="{FF2B5EF4-FFF2-40B4-BE49-F238E27FC236}">
                <a16:creationId xmlns:a16="http://schemas.microsoft.com/office/drawing/2014/main" id="{B124872F-801E-438F-A4C2-5DFCD62C380D}"/>
              </a:ext>
            </a:extLst>
          </p:cNvPr>
          <p:cNvPicPr>
            <a:picLocks noChangeAspect="1" noChangeArrowheads="1"/>
          </p:cNvPicPr>
          <p:nvPr/>
        </p:nvPicPr>
        <p:blipFill>
          <a:blip r:embed="rId11" cstate="print"/>
          <a:srcRect/>
          <a:stretch>
            <a:fillRect/>
          </a:stretch>
        </p:blipFill>
        <p:spPr bwMode="auto">
          <a:xfrm flipH="1">
            <a:off x="347650" y="4575051"/>
            <a:ext cx="505075" cy="337751"/>
          </a:xfrm>
          <a:prstGeom prst="rect">
            <a:avLst/>
          </a:prstGeom>
          <a:noFill/>
          <a:ln w="9525">
            <a:noFill/>
            <a:miter lim="800000"/>
            <a:headEnd/>
            <a:tailEnd/>
          </a:ln>
          <a:effectLst/>
        </p:spPr>
      </p:pic>
      <p:pic>
        <p:nvPicPr>
          <p:cNvPr id="27" name="Picture 8">
            <a:hlinkClick r:id="rId12" action="ppaction://hlinksldjump"/>
            <a:extLst>
              <a:ext uri="{FF2B5EF4-FFF2-40B4-BE49-F238E27FC236}">
                <a16:creationId xmlns:a16="http://schemas.microsoft.com/office/drawing/2014/main" id="{851AED38-3F65-4B4A-8D2C-29E1D6A084DB}"/>
              </a:ext>
            </a:extLst>
          </p:cNvPr>
          <p:cNvPicPr>
            <a:picLocks noChangeAspect="1" noChangeArrowheads="1"/>
          </p:cNvPicPr>
          <p:nvPr/>
        </p:nvPicPr>
        <p:blipFill>
          <a:blip r:embed="rId13" cstate="print"/>
          <a:srcRect/>
          <a:stretch>
            <a:fillRect/>
          </a:stretch>
        </p:blipFill>
        <p:spPr bwMode="auto">
          <a:xfrm>
            <a:off x="476340" y="5859416"/>
            <a:ext cx="262370" cy="319882"/>
          </a:xfrm>
          <a:prstGeom prst="rect">
            <a:avLst/>
          </a:prstGeom>
          <a:noFill/>
          <a:ln w="9525">
            <a:noFill/>
            <a:miter lim="800000"/>
            <a:headEnd/>
            <a:tailEnd/>
          </a:ln>
          <a:effectLst/>
        </p:spPr>
      </p:pic>
      <p:pic>
        <p:nvPicPr>
          <p:cNvPr id="31" name="Picture 30">
            <a:hlinkClick r:id="rId14" action="ppaction://hlinksldjump"/>
            <a:extLst>
              <a:ext uri="{FF2B5EF4-FFF2-40B4-BE49-F238E27FC236}">
                <a16:creationId xmlns:a16="http://schemas.microsoft.com/office/drawing/2014/main" id="{CA037F95-0F8E-4E06-BA88-2A81852620FF}"/>
              </a:ext>
            </a:extLst>
          </p:cNvPr>
          <p:cNvPicPr>
            <a:picLocks noChangeAspect="1"/>
          </p:cNvPicPr>
          <p:nvPr/>
        </p:nvPicPr>
        <p:blipFill>
          <a:blip r:embed="rId15"/>
          <a:stretch>
            <a:fillRect/>
          </a:stretch>
        </p:blipFill>
        <p:spPr>
          <a:xfrm>
            <a:off x="87217" y="1716504"/>
            <a:ext cx="651493" cy="209789"/>
          </a:xfrm>
          <a:prstGeom prst="rect">
            <a:avLst/>
          </a:prstGeom>
        </p:spPr>
      </p:pic>
      <p:pic>
        <p:nvPicPr>
          <p:cNvPr id="32" name="Picture 31">
            <a:hlinkClick r:id="rId14" action="ppaction://hlinksldjump"/>
            <a:extLst>
              <a:ext uri="{FF2B5EF4-FFF2-40B4-BE49-F238E27FC236}">
                <a16:creationId xmlns:a16="http://schemas.microsoft.com/office/drawing/2014/main" id="{17231E6D-336C-451B-85A0-61CB2ACF2841}"/>
              </a:ext>
            </a:extLst>
          </p:cNvPr>
          <p:cNvPicPr>
            <a:picLocks noChangeAspect="1"/>
          </p:cNvPicPr>
          <p:nvPr>
            <p:custDataLst>
              <p:tags r:id="rId1"/>
            </p:custDataLst>
          </p:nvPr>
        </p:nvPicPr>
        <p:blipFill>
          <a:blip r:embed="rId16" cstate="print">
            <a:extLst>
              <a:ext uri="{28A0092B-C50C-407E-A947-70E740481C1C}">
                <a14:useLocalDpi xmlns:a14="http://schemas.microsoft.com/office/drawing/2010/main" val="0"/>
              </a:ext>
            </a:extLst>
          </a:blip>
          <a:stretch>
            <a:fillRect/>
          </a:stretch>
        </p:blipFill>
        <p:spPr>
          <a:xfrm>
            <a:off x="135566" y="2151362"/>
            <a:ext cx="558466" cy="359460"/>
          </a:xfrm>
          <a:prstGeom prst="rect">
            <a:avLst/>
          </a:prstGeom>
        </p:spPr>
      </p:pic>
      <p:pic>
        <p:nvPicPr>
          <p:cNvPr id="33" name="Picture 2" descr="Image result for head">
            <a:hlinkClick r:id="rId17" action="ppaction://hlinksldjump"/>
            <a:extLst>
              <a:ext uri="{FF2B5EF4-FFF2-40B4-BE49-F238E27FC236}">
                <a16:creationId xmlns:a16="http://schemas.microsoft.com/office/drawing/2014/main" id="{37150EF3-F5D3-4496-9F0B-70EDDACBB502}"/>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36098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34">
            <a:hlinkClick r:id="rId19" action="ppaction://hlinksldjump"/>
            <a:extLst>
              <a:ext uri="{FF2B5EF4-FFF2-40B4-BE49-F238E27FC236}">
                <a16:creationId xmlns:a16="http://schemas.microsoft.com/office/drawing/2014/main" id="{01DCAC8B-1CA1-4EEA-8198-44601B752810}"/>
              </a:ext>
            </a:extLst>
          </p:cNvPr>
          <p:cNvPicPr>
            <a:picLocks noChangeAspect="1"/>
          </p:cNvPicPr>
          <p:nvPr/>
        </p:nvPicPr>
        <p:blipFill>
          <a:blip r:embed="rId20"/>
          <a:stretch>
            <a:fillRect/>
          </a:stretch>
        </p:blipFill>
        <p:spPr>
          <a:xfrm>
            <a:off x="147618" y="3733004"/>
            <a:ext cx="636127" cy="111435"/>
          </a:xfrm>
          <a:prstGeom prst="rect">
            <a:avLst/>
          </a:prstGeom>
        </p:spPr>
      </p:pic>
      <p:sp>
        <p:nvSpPr>
          <p:cNvPr id="19" name="TextBox 18">
            <a:extLst>
              <a:ext uri="{FF2B5EF4-FFF2-40B4-BE49-F238E27FC236}">
                <a16:creationId xmlns:a16="http://schemas.microsoft.com/office/drawing/2014/main" id="{0F87BEB3-2444-4D54-8CF5-E137C8C795EC}"/>
              </a:ext>
            </a:extLst>
          </p:cNvPr>
          <p:cNvSpPr txBox="1"/>
          <p:nvPr/>
        </p:nvSpPr>
        <p:spPr>
          <a:xfrm>
            <a:off x="4395392" y="6499240"/>
            <a:ext cx="4966120" cy="400110"/>
          </a:xfrm>
          <a:prstGeom prst="rect">
            <a:avLst/>
          </a:prstGeom>
          <a:noFill/>
        </p:spPr>
        <p:txBody>
          <a:bodyPr wrap="square" rtlCol="0">
            <a:spAutoFit/>
          </a:bodyPr>
          <a:lstStyle/>
          <a:p>
            <a:r>
              <a:rPr lang="en-US" sz="2000" dirty="0">
                <a:solidFill>
                  <a:schemeClr val="bg1">
                    <a:lumMod val="75000"/>
                  </a:schemeClr>
                </a:solidFill>
              </a:rPr>
              <a:t>Ctrl + click the pictures to go to each section!</a:t>
            </a:r>
          </a:p>
        </p:txBody>
      </p:sp>
      <p:pic>
        <p:nvPicPr>
          <p:cNvPr id="42" name="Picture 41">
            <a:hlinkClick r:id="rId21" action="ppaction://hlinksldjump"/>
            <a:extLst>
              <a:ext uri="{FF2B5EF4-FFF2-40B4-BE49-F238E27FC236}">
                <a16:creationId xmlns:a16="http://schemas.microsoft.com/office/drawing/2014/main" id="{CC1AA544-4593-4336-A40E-80BEEA16EAA7}"/>
              </a:ext>
            </a:extLst>
          </p:cNvPr>
          <p:cNvPicPr>
            <a:picLocks noChangeAspect="1"/>
          </p:cNvPicPr>
          <p:nvPr/>
        </p:nvPicPr>
        <p:blipFill>
          <a:blip r:embed="rId22"/>
          <a:stretch>
            <a:fillRect/>
          </a:stretch>
        </p:blipFill>
        <p:spPr>
          <a:xfrm>
            <a:off x="4875321" y="1600147"/>
            <a:ext cx="611316" cy="374973"/>
          </a:xfrm>
          <a:prstGeom prst="rect">
            <a:avLst/>
          </a:prstGeom>
        </p:spPr>
      </p:pic>
      <p:pic>
        <p:nvPicPr>
          <p:cNvPr id="43" name="Picture 9">
            <a:hlinkClick r:id="rId23" action="ppaction://hlinksldjump"/>
            <a:extLst>
              <a:ext uri="{FF2B5EF4-FFF2-40B4-BE49-F238E27FC236}">
                <a16:creationId xmlns:a16="http://schemas.microsoft.com/office/drawing/2014/main" id="{E49A90DA-B5CE-45CF-B764-5FC56A633363}"/>
              </a:ext>
            </a:extLst>
          </p:cNvPr>
          <p:cNvPicPr>
            <a:picLocks noChangeAspect="1" noChangeArrowheads="1"/>
          </p:cNvPicPr>
          <p:nvPr/>
        </p:nvPicPr>
        <p:blipFill>
          <a:blip r:embed="rId24" cstate="print"/>
          <a:srcRect/>
          <a:stretch>
            <a:fillRect/>
          </a:stretch>
        </p:blipFill>
        <p:spPr bwMode="auto">
          <a:xfrm>
            <a:off x="4875321" y="2541235"/>
            <a:ext cx="615063" cy="613345"/>
          </a:xfrm>
          <a:prstGeom prst="rect">
            <a:avLst/>
          </a:prstGeom>
          <a:noFill/>
          <a:ln w="9525">
            <a:noFill/>
            <a:miter lim="800000"/>
            <a:headEnd/>
            <a:tailEnd/>
          </a:ln>
          <a:effectLst/>
        </p:spPr>
      </p:pic>
      <p:pic>
        <p:nvPicPr>
          <p:cNvPr id="44" name="Picture 3">
            <a:hlinkClick r:id="rId25" action="ppaction://hlinksldjump"/>
            <a:extLst>
              <a:ext uri="{FF2B5EF4-FFF2-40B4-BE49-F238E27FC236}">
                <a16:creationId xmlns:a16="http://schemas.microsoft.com/office/drawing/2014/main" id="{B6296AE2-690A-48B9-A0BE-CD043F7B6BA8}"/>
              </a:ext>
            </a:extLst>
          </p:cNvPr>
          <p:cNvPicPr>
            <a:picLocks noChangeAspect="1" noChangeArrowheads="1"/>
          </p:cNvPicPr>
          <p:nvPr/>
        </p:nvPicPr>
        <p:blipFill>
          <a:blip r:embed="rId26" cstate="print">
            <a:clrChange>
              <a:clrFrom>
                <a:srgbClr val="212830"/>
              </a:clrFrom>
              <a:clrTo>
                <a:srgbClr val="212830">
                  <a:alpha val="0"/>
                </a:srgbClr>
              </a:clrTo>
            </a:clrChange>
          </a:blip>
          <a:srcRect l="75678" t="37135" r="16407" b="34610"/>
          <a:stretch>
            <a:fillRect/>
          </a:stretch>
        </p:blipFill>
        <p:spPr bwMode="auto">
          <a:xfrm>
            <a:off x="4986394" y="3776837"/>
            <a:ext cx="503989" cy="613345"/>
          </a:xfrm>
          <a:prstGeom prst="rect">
            <a:avLst/>
          </a:prstGeom>
          <a:noFill/>
          <a:ln w="9525">
            <a:noFill/>
            <a:miter lim="800000"/>
            <a:headEnd/>
            <a:tailEnd/>
          </a:ln>
        </p:spPr>
      </p:pic>
      <p:pic>
        <p:nvPicPr>
          <p:cNvPr id="45" name="Picture 3">
            <a:hlinkClick r:id="rId27" action="ppaction://hlinksldjump"/>
            <a:extLst>
              <a:ext uri="{FF2B5EF4-FFF2-40B4-BE49-F238E27FC236}">
                <a16:creationId xmlns:a16="http://schemas.microsoft.com/office/drawing/2014/main" id="{D424F47D-B254-4A76-9FD9-A2477DD224D0}"/>
              </a:ext>
            </a:extLst>
          </p:cNvPr>
          <p:cNvPicPr>
            <a:picLocks noChangeAspect="1" noChangeArrowheads="1"/>
          </p:cNvPicPr>
          <p:nvPr/>
        </p:nvPicPr>
        <p:blipFill>
          <a:blip r:embed="rId28" cstate="print"/>
          <a:srcRect/>
          <a:stretch>
            <a:fillRect/>
          </a:stretch>
        </p:blipFill>
        <p:spPr bwMode="auto">
          <a:xfrm>
            <a:off x="4807243" y="4741829"/>
            <a:ext cx="694767" cy="620511"/>
          </a:xfrm>
          <a:prstGeom prst="rect">
            <a:avLst/>
          </a:prstGeom>
          <a:noFill/>
          <a:ln w="9525">
            <a:noFill/>
            <a:miter lim="800000"/>
            <a:headEnd/>
            <a:tailEnd/>
          </a:ln>
          <a:effectLst/>
        </p:spPr>
      </p:pic>
    </p:spTree>
    <p:extLst>
      <p:ext uri="{BB962C8B-B14F-4D97-AF65-F5344CB8AC3E}">
        <p14:creationId xmlns:p14="http://schemas.microsoft.com/office/powerpoint/2010/main" val="407992818"/>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405" name="Freeform 2397"/>
          <p:cNvSpPr>
            <a:spLocks/>
          </p:cNvSpPr>
          <p:nvPr/>
        </p:nvSpPr>
        <p:spPr bwMode="auto">
          <a:xfrm>
            <a:off x="2616200" y="2817813"/>
            <a:ext cx="4322763" cy="3016250"/>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32770" name="Rectangle 2"/>
          <p:cNvSpPr>
            <a:spLocks noGrp="1" noChangeArrowheads="1"/>
          </p:cNvSpPr>
          <p:nvPr>
            <p:ph type="title"/>
          </p:nvPr>
        </p:nvSpPr>
        <p:spPr/>
        <p:txBody>
          <a:bodyPr/>
          <a:lstStyle/>
          <a:p>
            <a:r>
              <a:rPr lang="en-US"/>
              <a:t>Constant Head: Floats</a:t>
            </a:r>
            <a:endParaRPr lang="en-US" dirty="0"/>
          </a:p>
        </p:txBody>
      </p:sp>
      <p:sp>
        <p:nvSpPr>
          <p:cNvPr id="45404" name="Freeform 2396"/>
          <p:cNvSpPr>
            <a:spLocks/>
          </p:cNvSpPr>
          <p:nvPr/>
        </p:nvSpPr>
        <p:spPr bwMode="auto">
          <a:xfrm>
            <a:off x="2616200" y="1995488"/>
            <a:ext cx="4322763" cy="3838575"/>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noFill/>
          <a:ln w="381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45407" name="Freeform 2399"/>
          <p:cNvSpPr>
            <a:spLocks/>
          </p:cNvSpPr>
          <p:nvPr/>
        </p:nvSpPr>
        <p:spPr bwMode="auto">
          <a:xfrm>
            <a:off x="3413125" y="2465388"/>
            <a:ext cx="3046413" cy="969962"/>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bg1"/>
          </a:solidFill>
          <a:ln w="38100" cap="flat" cmpd="sng">
            <a:solidFill>
              <a:schemeClr val="tx1"/>
            </a:solidFill>
            <a:prstDash val="solid"/>
            <a:round/>
            <a:headEnd type="none" w="lg" len="med"/>
            <a:tailEnd type="none" w="lg" len="med"/>
          </a:ln>
          <a:effectLst/>
        </p:spPr>
        <p:txBody>
          <a:bodyPr anchor="ctr">
            <a:spAutoFit/>
          </a:bodyPr>
          <a:lstStyle/>
          <a:p>
            <a:endParaRPr lang="en-US"/>
          </a:p>
        </p:txBody>
      </p:sp>
      <p:sp>
        <p:nvSpPr>
          <p:cNvPr id="45409" name="Freeform 2401"/>
          <p:cNvSpPr>
            <a:spLocks/>
          </p:cNvSpPr>
          <p:nvPr/>
        </p:nvSpPr>
        <p:spPr bwMode="auto">
          <a:xfrm>
            <a:off x="3413125" y="3046413"/>
            <a:ext cx="3046413" cy="388937"/>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38100" cap="flat" cmpd="sng">
            <a:solidFill>
              <a:schemeClr val="tx1"/>
            </a:solidFill>
            <a:prstDash val="solid"/>
            <a:round/>
            <a:headEnd type="none" w="lg" len="med"/>
            <a:tailEnd type="none" w="lg" len="med"/>
          </a:ln>
          <a:effectLst/>
        </p:spPr>
        <p:txBody>
          <a:bodyPr anchor="ctr">
            <a:spAutoFit/>
          </a:bodyPr>
          <a:lstStyle/>
          <a:p>
            <a:endParaRPr lang="en-US"/>
          </a:p>
        </p:txBody>
      </p:sp>
      <p:sp>
        <p:nvSpPr>
          <p:cNvPr id="45408" name="Rectangle 2400"/>
          <p:cNvSpPr>
            <a:spLocks noChangeArrowheads="1"/>
          </p:cNvSpPr>
          <p:nvPr/>
        </p:nvSpPr>
        <p:spPr bwMode="auto">
          <a:xfrm>
            <a:off x="5894388" y="3367088"/>
            <a:ext cx="160337" cy="157162"/>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sp>
        <p:nvSpPr>
          <p:cNvPr id="45410" name="Line 2402"/>
          <p:cNvSpPr>
            <a:spLocks noChangeShapeType="1"/>
          </p:cNvSpPr>
          <p:nvPr/>
        </p:nvSpPr>
        <p:spPr bwMode="auto">
          <a:xfrm>
            <a:off x="7366000" y="2119313"/>
            <a:ext cx="0" cy="693737"/>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45411" name="Line 2403"/>
          <p:cNvSpPr>
            <a:spLocks noChangeShapeType="1"/>
          </p:cNvSpPr>
          <p:nvPr/>
        </p:nvSpPr>
        <p:spPr bwMode="auto">
          <a:xfrm rot="10800000">
            <a:off x="7375525" y="3028950"/>
            <a:ext cx="0" cy="693738"/>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grpSp>
        <p:nvGrpSpPr>
          <p:cNvPr id="45435" name="Group 2427"/>
          <p:cNvGrpSpPr>
            <a:grpSpLocks/>
          </p:cNvGrpSpPr>
          <p:nvPr/>
        </p:nvGrpSpPr>
        <p:grpSpPr bwMode="auto">
          <a:xfrm>
            <a:off x="5956300" y="3532188"/>
            <a:ext cx="3014663" cy="1016000"/>
            <a:chOff x="3752" y="2225"/>
            <a:chExt cx="1899" cy="640"/>
          </a:xfrm>
        </p:grpSpPr>
        <p:sp>
          <p:nvSpPr>
            <p:cNvPr id="45412" name="Text Box 2404"/>
            <p:cNvSpPr txBox="1">
              <a:spLocks noChangeArrowheads="1"/>
            </p:cNvSpPr>
            <p:nvPr/>
          </p:nvSpPr>
          <p:spPr bwMode="auto">
            <a:xfrm>
              <a:off x="4951" y="2538"/>
              <a:ext cx="700" cy="327"/>
            </a:xfrm>
            <a:prstGeom prst="rect">
              <a:avLst/>
            </a:prstGeom>
            <a:noFill/>
            <a:ln w="12700">
              <a:noFill/>
              <a:miter lim="800000"/>
              <a:headEnd type="none" w="lg" len="med"/>
              <a:tailEnd type="none" w="lg" len="med"/>
            </a:ln>
            <a:effectLst/>
          </p:spPr>
          <p:txBody>
            <a:bodyPr wrap="none">
              <a:spAutoFit/>
            </a:bodyPr>
            <a:lstStyle/>
            <a:p>
              <a:r>
                <a:rPr lang="en-US"/>
                <a:t>orifice</a:t>
              </a:r>
            </a:p>
          </p:txBody>
        </p:sp>
        <p:sp>
          <p:nvSpPr>
            <p:cNvPr id="45413" name="Freeform 2405"/>
            <p:cNvSpPr>
              <a:spLocks/>
            </p:cNvSpPr>
            <p:nvPr/>
          </p:nvSpPr>
          <p:spPr bwMode="auto">
            <a:xfrm>
              <a:off x="3752" y="2225"/>
              <a:ext cx="1222" cy="518"/>
            </a:xfrm>
            <a:custGeom>
              <a:avLst/>
              <a:gdLst/>
              <a:ahLst/>
              <a:cxnLst>
                <a:cxn ang="0">
                  <a:pos x="1222" y="489"/>
                </a:cxn>
                <a:cxn ang="0">
                  <a:pos x="271" y="437"/>
                </a:cxn>
                <a:cxn ang="0">
                  <a:pos x="0" y="0"/>
                </a:cxn>
              </a:cxnLst>
              <a:rect l="0" t="0" r="r" b="b"/>
              <a:pathLst>
                <a:path w="1222" h="518">
                  <a:moveTo>
                    <a:pt x="1222" y="489"/>
                  </a:moveTo>
                  <a:cubicBezTo>
                    <a:pt x="848" y="503"/>
                    <a:pt x="475" y="518"/>
                    <a:pt x="271" y="437"/>
                  </a:cubicBezTo>
                  <a:cubicBezTo>
                    <a:pt x="67" y="356"/>
                    <a:pt x="33" y="178"/>
                    <a:pt x="0" y="0"/>
                  </a:cubicBezTo>
                </a:path>
              </a:pathLst>
            </a:custGeom>
            <a:noFill/>
            <a:ln w="12700" cap="flat" cmpd="sng">
              <a:solidFill>
                <a:schemeClr val="tx1"/>
              </a:solidFill>
              <a:prstDash val="solid"/>
              <a:round/>
              <a:headEnd type="none" w="lg" len="med"/>
              <a:tailEnd type="triangle" w="lg" len="med"/>
            </a:ln>
            <a:effectLst/>
          </p:spPr>
          <p:txBody>
            <a:bodyPr wrap="none" anchor="ctr">
              <a:spAutoFit/>
            </a:bodyPr>
            <a:lstStyle/>
            <a:p>
              <a:endParaRPr lang="en-US"/>
            </a:p>
          </p:txBody>
        </p:sp>
      </p:grpSp>
      <p:sp>
        <p:nvSpPr>
          <p:cNvPr id="45415" name="Rectangle 2407"/>
          <p:cNvSpPr>
            <a:spLocks noChangeArrowheads="1"/>
          </p:cNvSpPr>
          <p:nvPr/>
        </p:nvSpPr>
        <p:spPr bwMode="auto">
          <a:xfrm>
            <a:off x="4081463" y="3011488"/>
            <a:ext cx="215900" cy="3648075"/>
          </a:xfrm>
          <a:prstGeom prst="rect">
            <a:avLst/>
          </a:prstGeom>
          <a:solidFill>
            <a:schemeClr val="bg1"/>
          </a:solidFill>
          <a:ln w="12700">
            <a:noFill/>
            <a:miter lim="800000"/>
            <a:headEnd type="none" w="lg" len="med"/>
            <a:tailEnd type="none" w="lg" len="med"/>
          </a:ln>
          <a:effectLst/>
        </p:spPr>
        <p:txBody>
          <a:bodyPr anchor="ctr">
            <a:spAutoFit/>
          </a:bodyPr>
          <a:lstStyle/>
          <a:p>
            <a:endParaRPr lang="en-US"/>
          </a:p>
        </p:txBody>
      </p:sp>
      <p:grpSp>
        <p:nvGrpSpPr>
          <p:cNvPr id="45420" name="Group 2412"/>
          <p:cNvGrpSpPr>
            <a:grpSpLocks/>
          </p:cNvGrpSpPr>
          <p:nvPr/>
        </p:nvGrpSpPr>
        <p:grpSpPr bwMode="auto">
          <a:xfrm>
            <a:off x="4049713" y="3084513"/>
            <a:ext cx="279400" cy="3379787"/>
            <a:chOff x="2281" y="1943"/>
            <a:chExt cx="167" cy="1474"/>
          </a:xfrm>
        </p:grpSpPr>
        <p:sp>
          <p:nvSpPr>
            <p:cNvPr id="45416" name="Line 2408"/>
            <p:cNvSpPr>
              <a:spLocks noChangeShapeType="1"/>
            </p:cNvSpPr>
            <p:nvPr/>
          </p:nvSpPr>
          <p:spPr bwMode="auto">
            <a:xfrm>
              <a:off x="2281" y="1943"/>
              <a:ext cx="0" cy="1474"/>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45417" name="Line 2409"/>
            <p:cNvSpPr>
              <a:spLocks noChangeShapeType="1"/>
            </p:cNvSpPr>
            <p:nvPr/>
          </p:nvSpPr>
          <p:spPr bwMode="auto">
            <a:xfrm>
              <a:off x="2448" y="1943"/>
              <a:ext cx="0" cy="1474"/>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grpSp>
      <p:sp>
        <p:nvSpPr>
          <p:cNvPr id="45418" name="Line 2410"/>
          <p:cNvSpPr>
            <a:spLocks noChangeShapeType="1"/>
          </p:cNvSpPr>
          <p:nvPr/>
        </p:nvSpPr>
        <p:spPr bwMode="auto">
          <a:xfrm>
            <a:off x="4176713" y="4910138"/>
            <a:ext cx="0" cy="60960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45419" name="Freeform 2411"/>
          <p:cNvSpPr>
            <a:spLocks/>
          </p:cNvSpPr>
          <p:nvPr/>
        </p:nvSpPr>
        <p:spPr bwMode="auto">
          <a:xfrm>
            <a:off x="4229100" y="2951163"/>
            <a:ext cx="117475" cy="4535487"/>
          </a:xfrm>
          <a:custGeom>
            <a:avLst/>
            <a:gdLst/>
            <a:ahLst/>
            <a:cxnLst>
              <a:cxn ang="0">
                <a:pos x="74" y="56"/>
              </a:cxn>
              <a:cxn ang="0">
                <a:pos x="15" y="187"/>
              </a:cxn>
              <a:cxn ang="0">
                <a:pos x="6" y="2474"/>
              </a:cxn>
              <a:cxn ang="0">
                <a:pos x="50" y="2483"/>
              </a:cxn>
              <a:cxn ang="0">
                <a:pos x="59" y="1549"/>
              </a:cxn>
              <a:cxn ang="0">
                <a:pos x="50" y="100"/>
              </a:cxn>
            </a:cxnLst>
            <a:rect l="0" t="0" r="r" b="b"/>
            <a:pathLst>
              <a:path w="74" h="2857">
                <a:moveTo>
                  <a:pt x="74" y="56"/>
                </a:moveTo>
                <a:cubicBezTo>
                  <a:pt x="64" y="78"/>
                  <a:pt x="14" y="0"/>
                  <a:pt x="15" y="187"/>
                </a:cubicBezTo>
                <a:cubicBezTo>
                  <a:pt x="16" y="374"/>
                  <a:pt x="0" y="2091"/>
                  <a:pt x="6" y="2474"/>
                </a:cubicBezTo>
                <a:cubicBezTo>
                  <a:pt x="12" y="2857"/>
                  <a:pt x="41" y="2637"/>
                  <a:pt x="50" y="2483"/>
                </a:cubicBezTo>
                <a:cubicBezTo>
                  <a:pt x="59" y="2329"/>
                  <a:pt x="59" y="1946"/>
                  <a:pt x="59" y="1549"/>
                </a:cubicBezTo>
                <a:cubicBezTo>
                  <a:pt x="59" y="1152"/>
                  <a:pt x="58" y="626"/>
                  <a:pt x="50" y="100"/>
                </a:cubicBezTo>
              </a:path>
            </a:pathLst>
          </a:custGeom>
          <a:solidFill>
            <a:schemeClr val="hlink"/>
          </a:solidFill>
          <a:ln w="12700" cap="flat" cmpd="sng">
            <a:noFill/>
            <a:prstDash val="solid"/>
            <a:round/>
            <a:headEnd type="none" w="lg" len="med"/>
            <a:tailEnd type="none" w="lg" len="med"/>
          </a:ln>
          <a:effectLst/>
        </p:spPr>
        <p:txBody>
          <a:bodyPr wrap="none" anchor="ctr">
            <a:spAutoFit/>
          </a:bodyPr>
          <a:lstStyle/>
          <a:p>
            <a:endParaRPr lang="en-US"/>
          </a:p>
        </p:txBody>
      </p:sp>
      <p:sp>
        <p:nvSpPr>
          <p:cNvPr id="45422" name="Line 2414"/>
          <p:cNvSpPr>
            <a:spLocks noChangeShapeType="1"/>
          </p:cNvSpPr>
          <p:nvPr/>
        </p:nvSpPr>
        <p:spPr bwMode="auto">
          <a:xfrm>
            <a:off x="6511925" y="3021013"/>
            <a:ext cx="10795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45423" name="Line 2415"/>
          <p:cNvSpPr>
            <a:spLocks noChangeShapeType="1"/>
          </p:cNvSpPr>
          <p:nvPr/>
        </p:nvSpPr>
        <p:spPr bwMode="auto">
          <a:xfrm>
            <a:off x="6992938" y="2816225"/>
            <a:ext cx="53975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grpSp>
        <p:nvGrpSpPr>
          <p:cNvPr id="45434" name="Group 2426"/>
          <p:cNvGrpSpPr>
            <a:grpSpLocks/>
          </p:cNvGrpSpPr>
          <p:nvPr/>
        </p:nvGrpSpPr>
        <p:grpSpPr bwMode="auto">
          <a:xfrm>
            <a:off x="4364038" y="4659313"/>
            <a:ext cx="4779962" cy="1676400"/>
            <a:chOff x="2749" y="2935"/>
            <a:chExt cx="3011" cy="1056"/>
          </a:xfrm>
        </p:grpSpPr>
        <p:sp>
          <p:nvSpPr>
            <p:cNvPr id="45421" name="Text Box 2413"/>
            <p:cNvSpPr txBox="1">
              <a:spLocks noChangeArrowheads="1"/>
            </p:cNvSpPr>
            <p:nvPr/>
          </p:nvSpPr>
          <p:spPr bwMode="auto">
            <a:xfrm>
              <a:off x="3779" y="3664"/>
              <a:ext cx="1981" cy="327"/>
            </a:xfrm>
            <a:prstGeom prst="rect">
              <a:avLst/>
            </a:prstGeom>
            <a:noFill/>
            <a:ln w="12700">
              <a:noFill/>
              <a:miter lim="800000"/>
              <a:headEnd type="none" w="lg" len="med"/>
              <a:tailEnd type="none" w="lg" len="med"/>
            </a:ln>
            <a:effectLst/>
          </p:spPr>
          <p:txBody>
            <a:bodyPr wrap="none">
              <a:spAutoFit/>
            </a:bodyPr>
            <a:lstStyle/>
            <a:p>
              <a:r>
                <a:rPr lang="en-US"/>
                <a:t>VERY Flexible hose</a:t>
              </a:r>
            </a:p>
          </p:txBody>
        </p:sp>
        <p:sp>
          <p:nvSpPr>
            <p:cNvPr id="45424" name="Freeform 2416"/>
            <p:cNvSpPr>
              <a:spLocks/>
            </p:cNvSpPr>
            <p:nvPr/>
          </p:nvSpPr>
          <p:spPr bwMode="auto">
            <a:xfrm>
              <a:off x="2749" y="2935"/>
              <a:ext cx="1073" cy="930"/>
            </a:xfrm>
            <a:custGeom>
              <a:avLst/>
              <a:gdLst/>
              <a:ahLst/>
              <a:cxnLst>
                <a:cxn ang="0">
                  <a:pos x="558" y="1012"/>
                </a:cxn>
                <a:cxn ang="0">
                  <a:pos x="239" y="917"/>
                </a:cxn>
                <a:cxn ang="0">
                  <a:pos x="314" y="146"/>
                </a:cxn>
                <a:cxn ang="0">
                  <a:pos x="0" y="41"/>
                </a:cxn>
              </a:cxnLst>
              <a:rect l="0" t="0" r="r" b="b"/>
              <a:pathLst>
                <a:path w="558" h="1061">
                  <a:moveTo>
                    <a:pt x="558" y="1012"/>
                  </a:moveTo>
                  <a:cubicBezTo>
                    <a:pt x="433" y="1037"/>
                    <a:pt x="280" y="1061"/>
                    <a:pt x="239" y="917"/>
                  </a:cubicBezTo>
                  <a:cubicBezTo>
                    <a:pt x="198" y="773"/>
                    <a:pt x="354" y="292"/>
                    <a:pt x="314" y="146"/>
                  </a:cubicBezTo>
                  <a:cubicBezTo>
                    <a:pt x="274" y="0"/>
                    <a:pt x="65" y="63"/>
                    <a:pt x="0" y="41"/>
                  </a:cubicBezTo>
                </a:path>
              </a:pathLst>
            </a:custGeom>
            <a:noFill/>
            <a:ln w="12700" cap="flat" cmpd="sng">
              <a:solidFill>
                <a:schemeClr val="tx1"/>
              </a:solidFill>
              <a:prstDash val="solid"/>
              <a:round/>
              <a:headEnd type="none" w="lg" len="med"/>
              <a:tailEnd type="triangle" w="lg" len="med"/>
            </a:ln>
            <a:effectLst/>
          </p:spPr>
          <p:txBody>
            <a:bodyPr anchor="ctr">
              <a:spAutoFit/>
            </a:bodyPr>
            <a:lstStyle/>
            <a:p>
              <a:endParaRPr lang="en-US"/>
            </a:p>
          </p:txBody>
        </p:sp>
      </p:grpSp>
      <p:sp>
        <p:nvSpPr>
          <p:cNvPr id="45425" name="Text Box 2417"/>
          <p:cNvSpPr txBox="1">
            <a:spLocks noChangeArrowheads="1"/>
          </p:cNvSpPr>
          <p:nvPr/>
        </p:nvSpPr>
        <p:spPr bwMode="auto">
          <a:xfrm>
            <a:off x="142875" y="2379663"/>
            <a:ext cx="2260600" cy="2227262"/>
          </a:xfrm>
          <a:prstGeom prst="rect">
            <a:avLst/>
          </a:prstGeom>
          <a:noFill/>
          <a:ln w="12700">
            <a:noFill/>
            <a:miter lim="800000"/>
            <a:headEnd type="none" w="lg" len="med"/>
            <a:tailEnd type="none" w="lg" len="med"/>
          </a:ln>
          <a:effectLst/>
        </p:spPr>
        <p:txBody>
          <a:bodyPr>
            <a:spAutoFit/>
          </a:bodyPr>
          <a:lstStyle/>
          <a:p>
            <a:r>
              <a:rPr lang="en-US"/>
              <a:t>Head can be varied by changing buoyancy of float</a:t>
            </a:r>
          </a:p>
        </p:txBody>
      </p:sp>
      <p:grpSp>
        <p:nvGrpSpPr>
          <p:cNvPr id="45430" name="Group 2422"/>
          <p:cNvGrpSpPr>
            <a:grpSpLocks/>
          </p:cNvGrpSpPr>
          <p:nvPr/>
        </p:nvGrpSpPr>
        <p:grpSpPr bwMode="auto">
          <a:xfrm>
            <a:off x="142875" y="4627563"/>
            <a:ext cx="3986213" cy="1373187"/>
            <a:chOff x="90" y="2915"/>
            <a:chExt cx="2511" cy="865"/>
          </a:xfrm>
        </p:grpSpPr>
        <p:sp>
          <p:nvSpPr>
            <p:cNvPr id="45426" name="Text Box 2418"/>
            <p:cNvSpPr txBox="1">
              <a:spLocks noChangeArrowheads="1"/>
            </p:cNvSpPr>
            <p:nvPr/>
          </p:nvSpPr>
          <p:spPr bwMode="auto">
            <a:xfrm>
              <a:off x="90" y="2915"/>
              <a:ext cx="1475" cy="865"/>
            </a:xfrm>
            <a:prstGeom prst="rect">
              <a:avLst/>
            </a:prstGeom>
            <a:noFill/>
            <a:ln w="12700">
              <a:noFill/>
              <a:miter lim="800000"/>
              <a:headEnd type="none" w="lg" len="med"/>
              <a:tailEnd type="none" w="lg" len="med"/>
            </a:ln>
            <a:effectLst/>
          </p:spPr>
          <p:txBody>
            <a:bodyPr>
              <a:spAutoFit/>
            </a:bodyPr>
            <a:lstStyle/>
            <a:p>
              <a:r>
                <a:rPr lang="en-US">
                  <a:solidFill>
                    <a:schemeClr val="folHlink"/>
                  </a:solidFill>
                </a:rPr>
                <a:t>Supercritical open channel flow!</a:t>
              </a:r>
            </a:p>
          </p:txBody>
        </p:sp>
        <p:sp>
          <p:nvSpPr>
            <p:cNvPr id="45427" name="Line 2419"/>
            <p:cNvSpPr>
              <a:spLocks noChangeShapeType="1"/>
            </p:cNvSpPr>
            <p:nvPr/>
          </p:nvSpPr>
          <p:spPr bwMode="auto">
            <a:xfrm flipV="1">
              <a:off x="1474" y="3003"/>
              <a:ext cx="1127" cy="96"/>
            </a:xfrm>
            <a:prstGeom prst="line">
              <a:avLst/>
            </a:prstGeom>
            <a:noFill/>
            <a:ln w="12700">
              <a:solidFill>
                <a:schemeClr val="folHlink"/>
              </a:solidFill>
              <a:round/>
              <a:headEnd type="none" w="lg" len="med"/>
              <a:tailEnd type="triangle" w="lg" len="med"/>
            </a:ln>
            <a:effectLst/>
          </p:spPr>
          <p:txBody>
            <a:bodyPr anchor="ctr">
              <a:spAutoFit/>
            </a:bodyPr>
            <a:lstStyle/>
            <a:p>
              <a:endParaRPr lang="en-US"/>
            </a:p>
          </p:txBody>
        </p:sp>
      </p:grpSp>
      <p:sp>
        <p:nvSpPr>
          <p:cNvPr id="45428" name="Line 2420"/>
          <p:cNvSpPr>
            <a:spLocks noChangeShapeType="1"/>
          </p:cNvSpPr>
          <p:nvPr/>
        </p:nvSpPr>
        <p:spPr bwMode="auto">
          <a:xfrm>
            <a:off x="42863" y="5113338"/>
            <a:ext cx="2395537"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45431" name="Line 2423"/>
          <p:cNvSpPr>
            <a:spLocks noChangeShapeType="1"/>
          </p:cNvSpPr>
          <p:nvPr/>
        </p:nvSpPr>
        <p:spPr bwMode="auto">
          <a:xfrm>
            <a:off x="38100" y="5508625"/>
            <a:ext cx="2395538"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45432" name="Line 2424"/>
          <p:cNvSpPr>
            <a:spLocks noChangeShapeType="1"/>
          </p:cNvSpPr>
          <p:nvPr/>
        </p:nvSpPr>
        <p:spPr bwMode="auto">
          <a:xfrm>
            <a:off x="47625" y="5918200"/>
            <a:ext cx="2395538"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45433" name="Text Box 2425"/>
          <p:cNvSpPr txBox="1">
            <a:spLocks noChangeArrowheads="1"/>
          </p:cNvSpPr>
          <p:nvPr/>
        </p:nvSpPr>
        <p:spPr bwMode="auto">
          <a:xfrm>
            <a:off x="241300" y="6338888"/>
            <a:ext cx="5719763" cy="519112"/>
          </a:xfrm>
          <a:prstGeom prst="rect">
            <a:avLst/>
          </a:prstGeom>
          <a:solidFill>
            <a:schemeClr val="bg1"/>
          </a:solidFill>
          <a:ln w="12700">
            <a:noFill/>
            <a:miter lim="800000"/>
            <a:headEnd type="none" w="lg" len="med"/>
            <a:tailEnd type="none" w="lg" len="med"/>
          </a:ln>
          <a:effectLst/>
        </p:spPr>
        <p:txBody>
          <a:bodyPr wrap="none">
            <a:spAutoFit/>
          </a:bodyPr>
          <a:lstStyle/>
          <a:p>
            <a:r>
              <a:rPr lang="en-US">
                <a:solidFill>
                  <a:schemeClr val="folHlink"/>
                </a:solidFill>
              </a:rPr>
              <a:t>Unaffected by downstream conditions!</a:t>
            </a:r>
          </a:p>
        </p:txBody>
      </p:sp>
      <p:graphicFrame>
        <p:nvGraphicFramePr>
          <p:cNvPr id="45437" name="Object 2429">
            <a:hlinkClick r:id="" action="ppaction://ole?verb=0"/>
          </p:cNvPr>
          <p:cNvGraphicFramePr>
            <a:graphicFrameLocks/>
          </p:cNvGraphicFramePr>
          <p:nvPr/>
        </p:nvGraphicFramePr>
        <p:xfrm>
          <a:off x="7627938" y="2759075"/>
          <a:ext cx="379412" cy="271463"/>
        </p:xfrm>
        <a:graphic>
          <a:graphicData uri="http://schemas.openxmlformats.org/presentationml/2006/ole">
            <mc:AlternateContent xmlns:mc="http://schemas.openxmlformats.org/markup-compatibility/2006">
              <mc:Choice xmlns:v="urn:schemas-microsoft-com:vml" Requires="v">
                <p:oleObj spid="_x0000_s45694" name="Equation" r:id="rId4" imgW="380880" imgH="279360" progId="Equation.DSMT4">
                  <p:embed/>
                </p:oleObj>
              </mc:Choice>
              <mc:Fallback>
                <p:oleObj name="Equation" r:id="rId4" imgW="380880" imgH="279360" progId="Equation.DSMT4">
                  <p:embed/>
                  <p:pic>
                    <p:nvPicPr>
                      <p:cNvPr id="0" name="Picture 2429"/>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27938" y="2759075"/>
                        <a:ext cx="379412" cy="271463"/>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45407"/>
                                        </p:tgtEl>
                                        <p:attrNameLst>
                                          <p:attrName>style.visibility</p:attrName>
                                        </p:attrNameLst>
                                      </p:cBhvr>
                                      <p:to>
                                        <p:strVal val="visible"/>
                                      </p:to>
                                    </p:set>
                                    <p:anim calcmode="lin" valueType="num">
                                      <p:cBhvr additive="base">
                                        <p:cTn id="7" dur="500" fill="hold"/>
                                        <p:tgtEl>
                                          <p:spTgt spid="45407"/>
                                        </p:tgtEl>
                                        <p:attrNameLst>
                                          <p:attrName>ppt_x</p:attrName>
                                        </p:attrNameLst>
                                      </p:cBhvr>
                                      <p:tavLst>
                                        <p:tav tm="0">
                                          <p:val>
                                            <p:strVal val="#ppt_x"/>
                                          </p:val>
                                        </p:tav>
                                        <p:tav tm="100000">
                                          <p:val>
                                            <p:strVal val="#ppt_x"/>
                                          </p:val>
                                        </p:tav>
                                      </p:tavLst>
                                    </p:anim>
                                    <p:anim calcmode="lin" valueType="num">
                                      <p:cBhvr additive="base">
                                        <p:cTn id="8" dur="500" fill="hold"/>
                                        <p:tgtEl>
                                          <p:spTgt spid="45407"/>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2" presetClass="entr" presetSubtype="4" fill="hold" grpId="0" nodeType="afterEffect">
                                  <p:stCondLst>
                                    <p:cond delay="0"/>
                                  </p:stCondLst>
                                  <p:childTnLst>
                                    <p:set>
                                      <p:cBhvr>
                                        <p:cTn id="11" dur="1" fill="hold">
                                          <p:stCondLst>
                                            <p:cond delay="0"/>
                                          </p:stCondLst>
                                        </p:cTn>
                                        <p:tgtEl>
                                          <p:spTgt spid="45408"/>
                                        </p:tgtEl>
                                        <p:attrNameLst>
                                          <p:attrName>style.visibility</p:attrName>
                                        </p:attrNameLst>
                                      </p:cBhvr>
                                      <p:to>
                                        <p:strVal val="visible"/>
                                      </p:to>
                                    </p:set>
                                    <p:animEffect transition="in" filter="wipe(down)">
                                      <p:cBhvr>
                                        <p:cTn id="12" dur="500"/>
                                        <p:tgtEl>
                                          <p:spTgt spid="45408"/>
                                        </p:tgtEl>
                                      </p:cBhvr>
                                    </p:animEffect>
                                  </p:childTnLst>
                                </p:cTn>
                              </p:par>
                            </p:childTnLst>
                          </p:cTn>
                        </p:par>
                        <p:par>
                          <p:cTn id="13" fill="hold">
                            <p:stCondLst>
                              <p:cond delay="1000"/>
                            </p:stCondLst>
                            <p:childTnLst>
                              <p:par>
                                <p:cTn id="14" presetID="22" presetClass="entr" presetSubtype="4" fill="hold" grpId="0" nodeType="afterEffect">
                                  <p:stCondLst>
                                    <p:cond delay="0"/>
                                  </p:stCondLst>
                                  <p:childTnLst>
                                    <p:set>
                                      <p:cBhvr>
                                        <p:cTn id="15" dur="1" fill="hold">
                                          <p:stCondLst>
                                            <p:cond delay="0"/>
                                          </p:stCondLst>
                                        </p:cTn>
                                        <p:tgtEl>
                                          <p:spTgt spid="45409"/>
                                        </p:tgtEl>
                                        <p:attrNameLst>
                                          <p:attrName>style.visibility</p:attrName>
                                        </p:attrNameLst>
                                      </p:cBhvr>
                                      <p:to>
                                        <p:strVal val="visible"/>
                                      </p:to>
                                    </p:set>
                                    <p:animEffect transition="in" filter="wipe(down)">
                                      <p:cBhvr>
                                        <p:cTn id="16" dur="2000"/>
                                        <p:tgtEl>
                                          <p:spTgt spid="45409"/>
                                        </p:tgtEl>
                                      </p:cBhvr>
                                    </p:animEffect>
                                  </p:childTnLst>
                                </p:cTn>
                              </p:par>
                            </p:childTnLst>
                          </p:cTn>
                        </p:par>
                        <p:par>
                          <p:cTn id="17" fill="hold">
                            <p:stCondLst>
                              <p:cond delay="3000"/>
                            </p:stCondLst>
                            <p:childTnLst>
                              <p:par>
                                <p:cTn id="18" presetID="22" presetClass="entr" presetSubtype="1" fill="hold" grpId="0" nodeType="afterEffect">
                                  <p:stCondLst>
                                    <p:cond delay="0"/>
                                  </p:stCondLst>
                                  <p:childTnLst>
                                    <p:set>
                                      <p:cBhvr>
                                        <p:cTn id="19" dur="1" fill="hold">
                                          <p:stCondLst>
                                            <p:cond delay="0"/>
                                          </p:stCondLst>
                                        </p:cTn>
                                        <p:tgtEl>
                                          <p:spTgt spid="45419"/>
                                        </p:tgtEl>
                                        <p:attrNameLst>
                                          <p:attrName>style.visibility</p:attrName>
                                        </p:attrNameLst>
                                      </p:cBhvr>
                                      <p:to>
                                        <p:strVal val="visible"/>
                                      </p:to>
                                    </p:set>
                                    <p:animEffect transition="in" filter="wipe(up)">
                                      <p:cBhvr>
                                        <p:cTn id="20" dur="2000"/>
                                        <p:tgtEl>
                                          <p:spTgt spid="45419"/>
                                        </p:tgtEl>
                                      </p:cBhvr>
                                    </p:animEffect>
                                  </p:childTnLst>
                                </p:cTn>
                              </p:par>
                            </p:childTnLst>
                          </p:cTn>
                        </p:par>
                        <p:par>
                          <p:cTn id="21" fill="hold">
                            <p:stCondLst>
                              <p:cond delay="5000"/>
                            </p:stCondLst>
                            <p:childTnLst>
                              <p:par>
                                <p:cTn id="22" presetID="1" presetClass="entr" presetSubtype="0" fill="hold" grpId="1" nodeType="afterEffect">
                                  <p:stCondLst>
                                    <p:cond delay="0"/>
                                  </p:stCondLst>
                                  <p:childTnLst>
                                    <p:set>
                                      <p:cBhvr>
                                        <p:cTn id="23" dur="1" fill="hold">
                                          <p:stCondLst>
                                            <p:cond delay="0"/>
                                          </p:stCondLst>
                                        </p:cTn>
                                        <p:tgtEl>
                                          <p:spTgt spid="45419"/>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45435"/>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45437"/>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45434"/>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45430"/>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454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407" grpId="0" animBg="1"/>
      <p:bldP spid="45409" grpId="0" animBg="1"/>
      <p:bldP spid="45408" grpId="0" animBg="1"/>
      <p:bldP spid="45419" grpId="0" animBg="1"/>
      <p:bldP spid="45419" grpId="1" animBg="1"/>
      <p:bldP spid="45433"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ChangeArrowheads="1"/>
          </p:cNvSpPr>
          <p:nvPr>
            <p:ph type="title"/>
          </p:nvPr>
        </p:nvSpPr>
        <p:spPr/>
        <p:txBody>
          <a:bodyPr/>
          <a:lstStyle/>
          <a:p>
            <a:r>
              <a:rPr lang="en-US" sz="4000" dirty="0" err="1"/>
              <a:t>Hypochlorinator</a:t>
            </a:r>
            <a:r>
              <a:rPr lang="en-US" sz="4000" dirty="0"/>
              <a:t> with float design</a:t>
            </a:r>
          </a:p>
        </p:txBody>
      </p:sp>
      <p:grpSp>
        <p:nvGrpSpPr>
          <p:cNvPr id="2" name="Group 1">
            <a:extLst>
              <a:ext uri="{FF2B5EF4-FFF2-40B4-BE49-F238E27FC236}">
                <a16:creationId xmlns:a16="http://schemas.microsoft.com/office/drawing/2014/main" id="{7B4C3034-F2F1-4EDA-AF91-A8A2FEBA9E5B}"/>
              </a:ext>
            </a:extLst>
          </p:cNvPr>
          <p:cNvGrpSpPr/>
          <p:nvPr/>
        </p:nvGrpSpPr>
        <p:grpSpPr>
          <a:xfrm>
            <a:off x="711201" y="1528896"/>
            <a:ext cx="8458199" cy="5329104"/>
            <a:chOff x="1509713" y="2032000"/>
            <a:chExt cx="7659687" cy="4826000"/>
          </a:xfrm>
        </p:grpSpPr>
        <p:sp>
          <p:nvSpPr>
            <p:cNvPr id="105824" name="Rectangle 2400" descr="Granite"/>
            <p:cNvSpPr>
              <a:spLocks noChangeArrowheads="1"/>
            </p:cNvSpPr>
            <p:nvPr/>
          </p:nvSpPr>
          <p:spPr bwMode="auto">
            <a:xfrm>
              <a:off x="7340600" y="2706688"/>
              <a:ext cx="279400" cy="2197100"/>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105825" name="Rectangle 2401" descr="Granite"/>
            <p:cNvSpPr>
              <a:spLocks noChangeArrowheads="1"/>
            </p:cNvSpPr>
            <p:nvPr/>
          </p:nvSpPr>
          <p:spPr bwMode="auto">
            <a:xfrm>
              <a:off x="5394325" y="2706688"/>
              <a:ext cx="279400" cy="2197100"/>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sp>
          <p:nvSpPr>
            <p:cNvPr id="105827" name="Freeform 2403" descr="Granite"/>
            <p:cNvSpPr>
              <a:spLocks/>
            </p:cNvSpPr>
            <p:nvPr/>
          </p:nvSpPr>
          <p:spPr bwMode="auto">
            <a:xfrm>
              <a:off x="1509713" y="4786313"/>
              <a:ext cx="1254125" cy="501650"/>
            </a:xfrm>
            <a:custGeom>
              <a:avLst/>
              <a:gdLst/>
              <a:ahLst/>
              <a:cxnLst>
                <a:cxn ang="0">
                  <a:pos x="9" y="74"/>
                </a:cxn>
                <a:cxn ang="0">
                  <a:pos x="669" y="74"/>
                </a:cxn>
                <a:cxn ang="0">
                  <a:pos x="669" y="0"/>
                </a:cxn>
                <a:cxn ang="0">
                  <a:pos x="790" y="0"/>
                </a:cxn>
                <a:cxn ang="0">
                  <a:pos x="790" y="316"/>
                </a:cxn>
                <a:cxn ang="0">
                  <a:pos x="0" y="316"/>
                </a:cxn>
              </a:cxnLst>
              <a:rect l="0" t="0" r="r" b="b"/>
              <a:pathLst>
                <a:path w="790" h="316">
                  <a:moveTo>
                    <a:pt x="9" y="74"/>
                  </a:moveTo>
                  <a:lnTo>
                    <a:pt x="669" y="74"/>
                  </a:lnTo>
                  <a:lnTo>
                    <a:pt x="669" y="0"/>
                  </a:lnTo>
                  <a:lnTo>
                    <a:pt x="790" y="0"/>
                  </a:lnTo>
                  <a:lnTo>
                    <a:pt x="790" y="316"/>
                  </a:lnTo>
                  <a:lnTo>
                    <a:pt x="0" y="316"/>
                  </a:lnTo>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05828" name="Freeform 2404" descr="Granite"/>
            <p:cNvSpPr>
              <a:spLocks/>
            </p:cNvSpPr>
            <p:nvPr/>
          </p:nvSpPr>
          <p:spPr bwMode="auto">
            <a:xfrm>
              <a:off x="4106863" y="4786313"/>
              <a:ext cx="3990975" cy="501650"/>
            </a:xfrm>
            <a:custGeom>
              <a:avLst/>
              <a:gdLst/>
              <a:ahLst/>
              <a:cxnLst>
                <a:cxn ang="0">
                  <a:pos x="2514" y="314"/>
                </a:cxn>
                <a:cxn ang="0">
                  <a:pos x="2514" y="72"/>
                </a:cxn>
                <a:cxn ang="0">
                  <a:pos x="121" y="74"/>
                </a:cxn>
                <a:cxn ang="0">
                  <a:pos x="121" y="0"/>
                </a:cxn>
                <a:cxn ang="0">
                  <a:pos x="0" y="0"/>
                </a:cxn>
                <a:cxn ang="0">
                  <a:pos x="0" y="316"/>
                </a:cxn>
                <a:cxn ang="0">
                  <a:pos x="2514" y="314"/>
                </a:cxn>
              </a:cxnLst>
              <a:rect l="0" t="0" r="r" b="b"/>
              <a:pathLst>
                <a:path w="2514" h="316">
                  <a:moveTo>
                    <a:pt x="2514" y="314"/>
                  </a:moveTo>
                  <a:lnTo>
                    <a:pt x="2514" y="72"/>
                  </a:lnTo>
                  <a:lnTo>
                    <a:pt x="121" y="74"/>
                  </a:lnTo>
                  <a:lnTo>
                    <a:pt x="121" y="0"/>
                  </a:lnTo>
                  <a:lnTo>
                    <a:pt x="0" y="0"/>
                  </a:lnTo>
                  <a:lnTo>
                    <a:pt x="0" y="316"/>
                  </a:lnTo>
                  <a:lnTo>
                    <a:pt x="2514" y="314"/>
                  </a:lnTo>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105829" name="Group 2405"/>
            <p:cNvGrpSpPr>
              <a:grpSpLocks/>
            </p:cNvGrpSpPr>
            <p:nvPr/>
          </p:nvGrpSpPr>
          <p:grpSpPr bwMode="auto">
            <a:xfrm>
              <a:off x="2393950" y="4494213"/>
              <a:ext cx="2082800" cy="382587"/>
              <a:chOff x="932" y="2975"/>
              <a:chExt cx="1312" cy="241"/>
            </a:xfrm>
          </p:grpSpPr>
          <p:sp>
            <p:nvSpPr>
              <p:cNvPr id="105830" name="AutoShape 2406"/>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105831" name="Freeform 2407" descr="Granite"/>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105832" name="Line 2408"/>
            <p:cNvSpPr>
              <a:spLocks noChangeShapeType="1"/>
            </p:cNvSpPr>
            <p:nvPr/>
          </p:nvSpPr>
          <p:spPr bwMode="auto">
            <a:xfrm>
              <a:off x="5676900" y="3067050"/>
              <a:ext cx="168275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34" name="Freeform 2410"/>
            <p:cNvSpPr>
              <a:spLocks/>
            </p:cNvSpPr>
            <p:nvPr/>
          </p:nvSpPr>
          <p:spPr bwMode="auto">
            <a:xfrm>
              <a:off x="3543300" y="4724400"/>
              <a:ext cx="2413000" cy="781050"/>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05835" name="Freeform 2411"/>
            <p:cNvSpPr>
              <a:spLocks/>
            </p:cNvSpPr>
            <p:nvPr/>
          </p:nvSpPr>
          <p:spPr bwMode="auto">
            <a:xfrm>
              <a:off x="3536950" y="4711700"/>
              <a:ext cx="2489200" cy="869950"/>
            </a:xfrm>
            <a:custGeom>
              <a:avLst/>
              <a:gdLst/>
              <a:ahLst/>
              <a:cxnLst>
                <a:cxn ang="0">
                  <a:pos x="1520" y="0"/>
                </a:cxn>
                <a:cxn ang="0">
                  <a:pos x="1520" y="492"/>
                </a:cxn>
                <a:cxn ang="0">
                  <a:pos x="0" y="492"/>
                </a:cxn>
              </a:cxnLst>
              <a:rect l="0" t="0" r="r" b="b"/>
              <a:pathLst>
                <a:path w="1520" h="492">
                  <a:moveTo>
                    <a:pt x="1520" y="0"/>
                  </a:moveTo>
                  <a:lnTo>
                    <a:pt x="1520" y="492"/>
                  </a:lnTo>
                  <a:lnTo>
                    <a:pt x="0" y="492"/>
                  </a:lnTo>
                </a:path>
              </a:pathLst>
            </a:custGeom>
            <a:no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105836" name="Rectangle 2412" descr="Granite"/>
            <p:cNvSpPr>
              <a:spLocks noChangeArrowheads="1"/>
            </p:cNvSpPr>
            <p:nvPr/>
          </p:nvSpPr>
          <p:spPr bwMode="auto">
            <a:xfrm>
              <a:off x="7404100" y="5291138"/>
              <a:ext cx="406400" cy="1155700"/>
            </a:xfrm>
            <a:prstGeom prst="rect">
              <a:avLst/>
            </a:prstGeom>
            <a:blipFill dpi="0" rotWithShape="1">
              <a:blip r:embed="rId3" cstate="print"/>
              <a:srcRect/>
              <a:tile tx="0" ty="0" sx="100000" sy="100000" flip="none" algn="tl"/>
            </a:blipFill>
            <a:ln w="12700">
              <a:solidFill>
                <a:schemeClr val="tx1"/>
              </a:solidFill>
              <a:miter lim="800000"/>
              <a:headEnd type="none" w="lg" len="med"/>
              <a:tailEnd type="none" w="lg" len="med"/>
            </a:ln>
            <a:effectLst/>
          </p:spPr>
          <p:txBody>
            <a:bodyPr anchor="ctr">
              <a:spAutoFit/>
            </a:bodyPr>
            <a:lstStyle/>
            <a:p>
              <a:endParaRPr lang="en-US"/>
            </a:p>
          </p:txBody>
        </p:sp>
        <p:grpSp>
          <p:nvGrpSpPr>
            <p:cNvPr id="105837" name="Group 2413"/>
            <p:cNvGrpSpPr>
              <a:grpSpLocks/>
            </p:cNvGrpSpPr>
            <p:nvPr/>
          </p:nvGrpSpPr>
          <p:grpSpPr bwMode="auto">
            <a:xfrm>
              <a:off x="3962400" y="5746750"/>
              <a:ext cx="4521200" cy="889000"/>
              <a:chOff x="1920" y="3764"/>
              <a:chExt cx="2848" cy="560"/>
            </a:xfrm>
          </p:grpSpPr>
          <p:sp>
            <p:nvSpPr>
              <p:cNvPr id="105838" name="Line 2414"/>
              <p:cNvSpPr>
                <a:spLocks noChangeShapeType="1"/>
              </p:cNvSpPr>
              <p:nvPr/>
            </p:nvSpPr>
            <p:spPr bwMode="auto">
              <a:xfrm flipH="1">
                <a:off x="1920" y="376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39" name="Line 2415"/>
              <p:cNvSpPr>
                <a:spLocks noChangeShapeType="1"/>
              </p:cNvSpPr>
              <p:nvPr/>
            </p:nvSpPr>
            <p:spPr bwMode="auto">
              <a:xfrm flipH="1">
                <a:off x="1920" y="3928"/>
                <a:ext cx="246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nvGrpSpPr>
              <p:cNvPr id="105840" name="Group 2416"/>
              <p:cNvGrpSpPr>
                <a:grpSpLocks/>
              </p:cNvGrpSpPr>
              <p:nvPr/>
            </p:nvGrpSpPr>
            <p:grpSpPr bwMode="auto">
              <a:xfrm>
                <a:off x="4380" y="3764"/>
                <a:ext cx="388" cy="388"/>
                <a:chOff x="4380" y="3764"/>
                <a:chExt cx="388" cy="388"/>
              </a:xfrm>
            </p:grpSpPr>
            <p:sp>
              <p:nvSpPr>
                <p:cNvPr id="105841" name="Arc 2417"/>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05842" name="Arc 2418"/>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105843" name="Line 2419"/>
              <p:cNvSpPr>
                <a:spLocks noChangeShapeType="1"/>
              </p:cNvSpPr>
              <p:nvPr/>
            </p:nvSpPr>
            <p:spPr bwMode="auto">
              <a:xfrm>
                <a:off x="4608" y="4140"/>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44" name="Line 2420"/>
              <p:cNvSpPr>
                <a:spLocks noChangeShapeType="1"/>
              </p:cNvSpPr>
              <p:nvPr/>
            </p:nvSpPr>
            <p:spPr bwMode="auto">
              <a:xfrm>
                <a:off x="4768" y="4144"/>
                <a:ext cx="0" cy="18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105845" name="Group 2421"/>
            <p:cNvGrpSpPr>
              <a:grpSpLocks/>
            </p:cNvGrpSpPr>
            <p:nvPr/>
          </p:nvGrpSpPr>
          <p:grpSpPr bwMode="auto">
            <a:xfrm flipH="1">
              <a:off x="3346450" y="5499100"/>
              <a:ext cx="196850" cy="196850"/>
              <a:chOff x="4380" y="3764"/>
              <a:chExt cx="388" cy="388"/>
            </a:xfrm>
          </p:grpSpPr>
          <p:sp>
            <p:nvSpPr>
              <p:cNvPr id="105846" name="Arc 2422"/>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05847" name="Arc 2423"/>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sp>
          <p:nvSpPr>
            <p:cNvPr id="105848" name="Oval 2424"/>
            <p:cNvSpPr>
              <a:spLocks noChangeArrowheads="1"/>
            </p:cNvSpPr>
            <p:nvPr/>
          </p:nvSpPr>
          <p:spPr bwMode="auto">
            <a:xfrm>
              <a:off x="3362325" y="5753100"/>
              <a:ext cx="46038" cy="46038"/>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05849" name="Oval 2425"/>
            <p:cNvSpPr>
              <a:spLocks noChangeArrowheads="1"/>
            </p:cNvSpPr>
            <p:nvPr/>
          </p:nvSpPr>
          <p:spPr bwMode="auto">
            <a:xfrm>
              <a:off x="3367088" y="5938838"/>
              <a:ext cx="46037" cy="46037"/>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05850" name="Oval 2426"/>
            <p:cNvSpPr>
              <a:spLocks noChangeArrowheads="1"/>
            </p:cNvSpPr>
            <p:nvPr/>
          </p:nvSpPr>
          <p:spPr bwMode="auto">
            <a:xfrm>
              <a:off x="3371850" y="6215063"/>
              <a:ext cx="46038" cy="46037"/>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sp>
          <p:nvSpPr>
            <p:cNvPr id="105851" name="Oval 2427"/>
            <p:cNvSpPr>
              <a:spLocks noChangeArrowheads="1"/>
            </p:cNvSpPr>
            <p:nvPr/>
          </p:nvSpPr>
          <p:spPr bwMode="auto">
            <a:xfrm>
              <a:off x="3376613" y="6567488"/>
              <a:ext cx="46037" cy="46037"/>
            </a:xfrm>
            <a:prstGeom prst="ellipse">
              <a:avLst/>
            </a:prstGeom>
            <a:solidFill>
              <a:schemeClr val="tx1"/>
            </a:solidFill>
            <a:ln w="12700">
              <a:solidFill>
                <a:schemeClr val="hlink"/>
              </a:solidFill>
              <a:round/>
              <a:headEnd type="none" w="lg" len="med"/>
              <a:tailEnd type="none" w="lg" len="med"/>
            </a:ln>
            <a:effectLst/>
          </p:spPr>
          <p:txBody>
            <a:bodyPr anchor="ctr">
              <a:spAutoFit/>
            </a:bodyPr>
            <a:lstStyle/>
            <a:p>
              <a:endParaRPr lang="en-US"/>
            </a:p>
          </p:txBody>
        </p:sp>
        <p:grpSp>
          <p:nvGrpSpPr>
            <p:cNvPr id="105852" name="Group 2428"/>
            <p:cNvGrpSpPr>
              <a:grpSpLocks/>
            </p:cNvGrpSpPr>
            <p:nvPr/>
          </p:nvGrpSpPr>
          <p:grpSpPr bwMode="auto">
            <a:xfrm>
              <a:off x="3562350" y="5387975"/>
              <a:ext cx="222250" cy="193675"/>
              <a:chOff x="1668" y="3538"/>
              <a:chExt cx="140" cy="122"/>
            </a:xfrm>
          </p:grpSpPr>
          <p:sp>
            <p:nvSpPr>
              <p:cNvPr id="105853" name="AutoShape 2429"/>
              <p:cNvSpPr>
                <a:spLocks noChangeArrowheads="1"/>
              </p:cNvSpPr>
              <p:nvPr/>
            </p:nvSpPr>
            <p:spPr bwMode="auto">
              <a:xfrm>
                <a:off x="1668" y="3538"/>
                <a:ext cx="140" cy="32"/>
              </a:xfrm>
              <a:prstGeom prst="roundRect">
                <a:avLst>
                  <a:gd name="adj" fmla="val 16667"/>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54" name="Line 2430"/>
              <p:cNvSpPr>
                <a:spLocks noChangeShapeType="1"/>
              </p:cNvSpPr>
              <p:nvPr/>
            </p:nvSpPr>
            <p:spPr bwMode="auto">
              <a:xfrm>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55" name="Line 2431"/>
              <p:cNvSpPr>
                <a:spLocks noChangeShapeType="1"/>
              </p:cNvSpPr>
              <p:nvPr/>
            </p:nvSpPr>
            <p:spPr bwMode="auto">
              <a:xfrm flipH="1">
                <a:off x="1699" y="3612"/>
                <a:ext cx="78" cy="45"/>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56" name="Line 2432"/>
              <p:cNvSpPr>
                <a:spLocks noChangeShapeType="1"/>
              </p:cNvSpPr>
              <p:nvPr/>
            </p:nvSpPr>
            <p:spPr bwMode="auto">
              <a:xfrm flipH="1" flipV="1">
                <a:off x="1737" y="3567"/>
                <a:ext cx="3" cy="93"/>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grpSp>
        <p:sp>
          <p:nvSpPr>
            <p:cNvPr id="105857" name="Arc 2433"/>
            <p:cNvSpPr>
              <a:spLocks/>
            </p:cNvSpPr>
            <p:nvPr/>
          </p:nvSpPr>
          <p:spPr bwMode="auto">
            <a:xfrm flipH="1">
              <a:off x="3413125" y="5751513"/>
              <a:ext cx="549275" cy="801687"/>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58" name="Arc 2434"/>
            <p:cNvSpPr>
              <a:spLocks/>
            </p:cNvSpPr>
            <p:nvPr/>
          </p:nvSpPr>
          <p:spPr bwMode="auto">
            <a:xfrm flipH="1">
              <a:off x="3556000" y="6010275"/>
              <a:ext cx="406400" cy="5476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59" name="Arc 2435"/>
            <p:cNvSpPr>
              <a:spLocks/>
            </p:cNvSpPr>
            <p:nvPr/>
          </p:nvSpPr>
          <p:spPr bwMode="auto">
            <a:xfrm flipH="1">
              <a:off x="3522663" y="5943600"/>
              <a:ext cx="430212" cy="6096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60" name="Arc 2436"/>
            <p:cNvSpPr>
              <a:spLocks/>
            </p:cNvSpPr>
            <p:nvPr/>
          </p:nvSpPr>
          <p:spPr bwMode="auto">
            <a:xfrm flipH="1">
              <a:off x="3494088" y="5886450"/>
              <a:ext cx="454025" cy="66675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61" name="Arc 2437"/>
            <p:cNvSpPr>
              <a:spLocks/>
            </p:cNvSpPr>
            <p:nvPr/>
          </p:nvSpPr>
          <p:spPr bwMode="auto">
            <a:xfrm flipH="1">
              <a:off x="3460750" y="5829300"/>
              <a:ext cx="482600" cy="71913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6350">
              <a:solidFill>
                <a:schemeClr val="hlink"/>
              </a:solidFill>
              <a:round/>
              <a:headEnd type="none" w="lg" len="med"/>
              <a:tailEnd type="none" w="lg" len="med"/>
            </a:ln>
            <a:effectLst/>
          </p:spPr>
          <p:txBody>
            <a:bodyPr anchor="ctr">
              <a:spAutoFit/>
            </a:bodyPr>
            <a:lstStyle/>
            <a:p>
              <a:endParaRPr lang="en-US"/>
            </a:p>
          </p:txBody>
        </p:sp>
        <p:sp>
          <p:nvSpPr>
            <p:cNvPr id="105863" name="Freeform 2439" descr="Granite"/>
            <p:cNvSpPr>
              <a:spLocks/>
            </p:cNvSpPr>
            <p:nvPr/>
          </p:nvSpPr>
          <p:spPr bwMode="auto">
            <a:xfrm>
              <a:off x="5394325" y="2324100"/>
              <a:ext cx="533400" cy="38100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05864" name="Freeform 2440" descr="Granite"/>
            <p:cNvSpPr>
              <a:spLocks/>
            </p:cNvSpPr>
            <p:nvPr/>
          </p:nvSpPr>
          <p:spPr bwMode="auto">
            <a:xfrm flipH="1">
              <a:off x="7086600" y="2324100"/>
              <a:ext cx="533400" cy="381000"/>
            </a:xfrm>
            <a:custGeom>
              <a:avLst/>
              <a:gdLst/>
              <a:ahLst/>
              <a:cxnLst>
                <a:cxn ang="0">
                  <a:pos x="0" y="240"/>
                </a:cxn>
                <a:cxn ang="0">
                  <a:pos x="336" y="240"/>
                </a:cxn>
                <a:cxn ang="0">
                  <a:pos x="336" y="0"/>
                </a:cxn>
                <a:cxn ang="0">
                  <a:pos x="192" y="0"/>
                </a:cxn>
                <a:cxn ang="0">
                  <a:pos x="192" y="96"/>
                </a:cxn>
                <a:cxn ang="0">
                  <a:pos x="0" y="96"/>
                </a:cxn>
                <a:cxn ang="0">
                  <a:pos x="0" y="240"/>
                </a:cxn>
              </a:cxnLst>
              <a:rect l="0" t="0" r="r" b="b"/>
              <a:pathLst>
                <a:path w="336" h="240">
                  <a:moveTo>
                    <a:pt x="0" y="240"/>
                  </a:moveTo>
                  <a:lnTo>
                    <a:pt x="336" y="240"/>
                  </a:lnTo>
                  <a:lnTo>
                    <a:pt x="336" y="0"/>
                  </a:lnTo>
                  <a:lnTo>
                    <a:pt x="192" y="0"/>
                  </a:lnTo>
                  <a:lnTo>
                    <a:pt x="192" y="96"/>
                  </a:lnTo>
                  <a:lnTo>
                    <a:pt x="0" y="96"/>
                  </a:lnTo>
                  <a:lnTo>
                    <a:pt x="0" y="240"/>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nvGrpSpPr>
            <p:cNvPr id="105865" name="Group 2441"/>
            <p:cNvGrpSpPr>
              <a:grpSpLocks/>
            </p:cNvGrpSpPr>
            <p:nvPr/>
          </p:nvGrpSpPr>
          <p:grpSpPr bwMode="auto">
            <a:xfrm>
              <a:off x="5524500" y="2032000"/>
              <a:ext cx="1968500" cy="382588"/>
              <a:chOff x="932" y="2975"/>
              <a:chExt cx="1312" cy="241"/>
            </a:xfrm>
          </p:grpSpPr>
          <p:sp>
            <p:nvSpPr>
              <p:cNvPr id="105866" name="AutoShape 2442"/>
              <p:cNvSpPr>
                <a:spLocks noChangeArrowheads="1"/>
              </p:cNvSpPr>
              <p:nvPr/>
            </p:nvSpPr>
            <p:spPr bwMode="auto">
              <a:xfrm>
                <a:off x="1434" y="2975"/>
                <a:ext cx="307" cy="139"/>
              </a:xfrm>
              <a:prstGeom prst="roundRect">
                <a:avLst>
                  <a:gd name="adj" fmla="val 16667"/>
                </a:avLst>
              </a:prstGeom>
              <a:noFill/>
              <a:ln w="57150">
                <a:solidFill>
                  <a:schemeClr val="tx1"/>
                </a:solidFill>
                <a:round/>
                <a:headEnd type="none" w="lg" len="med"/>
                <a:tailEnd type="none" w="lg" len="med"/>
              </a:ln>
              <a:effectLst/>
            </p:spPr>
            <p:txBody>
              <a:bodyPr wrap="none" anchor="ctr">
                <a:spAutoFit/>
              </a:bodyPr>
              <a:lstStyle/>
              <a:p>
                <a:endParaRPr lang="en-US"/>
              </a:p>
            </p:txBody>
          </p:sp>
          <p:sp>
            <p:nvSpPr>
              <p:cNvPr id="105867" name="Freeform 2443" descr="Granite"/>
              <p:cNvSpPr>
                <a:spLocks/>
              </p:cNvSpPr>
              <p:nvPr/>
            </p:nvSpPr>
            <p:spPr bwMode="auto">
              <a:xfrm>
                <a:off x="932" y="3060"/>
                <a:ext cx="1312" cy="156"/>
              </a:xfrm>
              <a:custGeom>
                <a:avLst/>
                <a:gdLst/>
                <a:ahLst/>
                <a:cxnLst>
                  <a:cxn ang="0">
                    <a:pos x="100" y="156"/>
                  </a:cxn>
                  <a:cxn ang="0">
                    <a:pos x="100" y="88"/>
                  </a:cxn>
                  <a:cxn ang="0">
                    <a:pos x="1212" y="88"/>
                  </a:cxn>
                  <a:cxn ang="0">
                    <a:pos x="1212" y="156"/>
                  </a:cxn>
                  <a:cxn ang="0">
                    <a:pos x="1312" y="156"/>
                  </a:cxn>
                  <a:cxn ang="0">
                    <a:pos x="1312" y="0"/>
                  </a:cxn>
                  <a:cxn ang="0">
                    <a:pos x="0" y="0"/>
                  </a:cxn>
                  <a:cxn ang="0">
                    <a:pos x="0" y="156"/>
                  </a:cxn>
                  <a:cxn ang="0">
                    <a:pos x="100" y="156"/>
                  </a:cxn>
                </a:cxnLst>
                <a:rect l="0" t="0" r="r" b="b"/>
                <a:pathLst>
                  <a:path w="1312" h="156">
                    <a:moveTo>
                      <a:pt x="100" y="156"/>
                    </a:moveTo>
                    <a:lnTo>
                      <a:pt x="100" y="88"/>
                    </a:lnTo>
                    <a:lnTo>
                      <a:pt x="1212" y="88"/>
                    </a:lnTo>
                    <a:lnTo>
                      <a:pt x="1212" y="156"/>
                    </a:lnTo>
                    <a:lnTo>
                      <a:pt x="1312" y="156"/>
                    </a:lnTo>
                    <a:lnTo>
                      <a:pt x="1312" y="0"/>
                    </a:lnTo>
                    <a:lnTo>
                      <a:pt x="0" y="0"/>
                    </a:lnTo>
                    <a:lnTo>
                      <a:pt x="0" y="156"/>
                    </a:lnTo>
                    <a:lnTo>
                      <a:pt x="100" y="156"/>
                    </a:lnTo>
                    <a:close/>
                  </a:path>
                </a:pathLst>
              </a:custGeom>
              <a:blipFill dpi="0" rotWithShape="1">
                <a:blip r:embed="rId3" cstate="print"/>
                <a:srcRect/>
                <a:tile tx="0" ty="0" sx="100000" sy="100000" flip="none" algn="tl"/>
              </a:blip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grpSp>
        <p:sp>
          <p:nvSpPr>
            <p:cNvPr id="105868" name="AutoShape 2444"/>
            <p:cNvSpPr>
              <a:spLocks noChangeArrowheads="1"/>
            </p:cNvSpPr>
            <p:nvPr/>
          </p:nvSpPr>
          <p:spPr bwMode="auto">
            <a:xfrm flipV="1">
              <a:off x="6991350" y="2905125"/>
              <a:ext cx="228600" cy="152400"/>
            </a:xfrm>
            <a:prstGeom prst="triangle">
              <a:avLst>
                <a:gd name="adj" fmla="val 50000"/>
              </a:avLst>
            </a:prstGeom>
            <a:noFill/>
            <a:ln w="12700">
              <a:solidFill>
                <a:schemeClr val="tx1"/>
              </a:solidFill>
              <a:miter lim="800000"/>
              <a:headEnd type="none" w="lg" len="med"/>
              <a:tailEnd type="none" w="lg" len="med"/>
            </a:ln>
            <a:effectLst/>
          </p:spPr>
          <p:txBody>
            <a:bodyPr anchor="ctr">
              <a:spAutoFit/>
            </a:bodyPr>
            <a:lstStyle/>
            <a:p>
              <a:endParaRPr lang="en-US"/>
            </a:p>
          </p:txBody>
        </p:sp>
        <p:sp>
          <p:nvSpPr>
            <p:cNvPr id="105869" name="Line 2445"/>
            <p:cNvSpPr>
              <a:spLocks noChangeShapeType="1"/>
            </p:cNvSpPr>
            <p:nvPr/>
          </p:nvSpPr>
          <p:spPr bwMode="auto">
            <a:xfrm>
              <a:off x="6953250" y="3100388"/>
              <a:ext cx="30480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70" name="Line 2446"/>
            <p:cNvSpPr>
              <a:spLocks noChangeShapeType="1"/>
            </p:cNvSpPr>
            <p:nvPr/>
          </p:nvSpPr>
          <p:spPr bwMode="auto">
            <a:xfrm>
              <a:off x="6991350" y="3143250"/>
              <a:ext cx="228600"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71" name="Line 2447"/>
            <p:cNvSpPr>
              <a:spLocks noChangeShapeType="1"/>
            </p:cNvSpPr>
            <p:nvPr/>
          </p:nvSpPr>
          <p:spPr bwMode="auto">
            <a:xfrm>
              <a:off x="7035800" y="3186113"/>
              <a:ext cx="138113"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105873" name="Text Box 2449"/>
            <p:cNvSpPr txBox="1">
              <a:spLocks noChangeArrowheads="1"/>
            </p:cNvSpPr>
            <p:nvPr/>
          </p:nvSpPr>
          <p:spPr bwMode="auto">
            <a:xfrm>
              <a:off x="4038600" y="6156325"/>
              <a:ext cx="2286000" cy="701675"/>
            </a:xfrm>
            <a:prstGeom prst="rect">
              <a:avLst/>
            </a:prstGeom>
            <a:noFill/>
            <a:ln w="12700">
              <a:noFill/>
              <a:miter lim="800000"/>
              <a:headEnd type="none" w="lg" len="med"/>
              <a:tailEnd type="none" w="lg" len="med"/>
            </a:ln>
            <a:effectLst/>
          </p:spPr>
          <p:txBody>
            <a:bodyPr>
              <a:spAutoFit/>
            </a:bodyPr>
            <a:lstStyle/>
            <a:p>
              <a:r>
                <a:rPr lang="en-US" sz="2000"/>
                <a:t>Raw water entering distribution tank</a:t>
              </a:r>
            </a:p>
          </p:txBody>
        </p:sp>
        <p:sp>
          <p:nvSpPr>
            <p:cNvPr id="105875" name="Text Box 2451"/>
            <p:cNvSpPr txBox="1">
              <a:spLocks noChangeArrowheads="1"/>
            </p:cNvSpPr>
            <p:nvPr/>
          </p:nvSpPr>
          <p:spPr bwMode="auto">
            <a:xfrm>
              <a:off x="7797800" y="2051051"/>
              <a:ext cx="1371600" cy="701675"/>
            </a:xfrm>
            <a:prstGeom prst="rect">
              <a:avLst/>
            </a:prstGeom>
            <a:solidFill>
              <a:schemeClr val="bg1"/>
            </a:solidFill>
            <a:ln w="12700">
              <a:noFill/>
              <a:miter lim="800000"/>
              <a:headEnd type="none" w="lg" len="med"/>
              <a:tailEnd type="none" w="lg" len="med"/>
            </a:ln>
            <a:effectLst/>
          </p:spPr>
          <p:txBody>
            <a:bodyPr>
              <a:spAutoFit/>
            </a:bodyPr>
            <a:lstStyle/>
            <a:p>
              <a:r>
                <a:rPr lang="en-US" sz="2000"/>
                <a:t>Overflow tube</a:t>
              </a:r>
            </a:p>
          </p:txBody>
        </p:sp>
        <p:sp>
          <p:nvSpPr>
            <p:cNvPr id="105876" name="Text Box 2452"/>
            <p:cNvSpPr txBox="1">
              <a:spLocks noChangeArrowheads="1"/>
            </p:cNvSpPr>
            <p:nvPr/>
          </p:nvSpPr>
          <p:spPr bwMode="auto">
            <a:xfrm>
              <a:off x="2960078" y="4875212"/>
              <a:ext cx="798513" cy="400110"/>
            </a:xfrm>
            <a:prstGeom prst="rect">
              <a:avLst/>
            </a:prstGeom>
            <a:solidFill>
              <a:schemeClr val="bg1"/>
            </a:solidFill>
            <a:ln w="12700">
              <a:noFill/>
              <a:miter lim="800000"/>
              <a:headEnd type="none" w="lg" len="med"/>
              <a:tailEnd type="none" w="lg" len="med"/>
            </a:ln>
            <a:effectLst/>
          </p:spPr>
          <p:txBody>
            <a:bodyPr wrap="square">
              <a:spAutoFit/>
            </a:bodyPr>
            <a:lstStyle/>
            <a:p>
              <a:pPr algn="ctr"/>
              <a:r>
                <a:rPr lang="en-US" sz="2000" dirty="0"/>
                <a:t>Valve</a:t>
              </a:r>
            </a:p>
          </p:txBody>
        </p:sp>
        <p:grpSp>
          <p:nvGrpSpPr>
            <p:cNvPr id="105878" name="Group 2454"/>
            <p:cNvGrpSpPr>
              <a:grpSpLocks/>
            </p:cNvGrpSpPr>
            <p:nvPr/>
          </p:nvGrpSpPr>
          <p:grpSpPr bwMode="auto">
            <a:xfrm>
              <a:off x="8115300" y="3054350"/>
              <a:ext cx="117475" cy="1804988"/>
              <a:chOff x="4310" y="2095"/>
              <a:chExt cx="74" cy="1137"/>
            </a:xfrm>
          </p:grpSpPr>
          <p:sp>
            <p:nvSpPr>
              <p:cNvPr id="105879" name="Line 2455"/>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80" name="Line 2456"/>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105881" name="Group 2457"/>
            <p:cNvGrpSpPr>
              <a:grpSpLocks/>
            </p:cNvGrpSpPr>
            <p:nvPr/>
          </p:nvGrpSpPr>
          <p:grpSpPr bwMode="auto">
            <a:xfrm rot="5400000" flipH="1">
              <a:off x="7947026" y="2805112"/>
              <a:ext cx="284162" cy="284163"/>
              <a:chOff x="4380" y="3764"/>
              <a:chExt cx="388" cy="388"/>
            </a:xfrm>
          </p:grpSpPr>
          <p:sp>
            <p:nvSpPr>
              <p:cNvPr id="105882" name="Arc 2458"/>
              <p:cNvSpPr>
                <a:spLocks/>
              </p:cNvSpPr>
              <p:nvPr/>
            </p:nvSpPr>
            <p:spPr bwMode="auto">
              <a:xfrm>
                <a:off x="4380" y="3764"/>
                <a:ext cx="388" cy="38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sp>
            <p:nvSpPr>
              <p:cNvPr id="105883" name="Arc 2459"/>
              <p:cNvSpPr>
                <a:spLocks/>
              </p:cNvSpPr>
              <p:nvPr/>
            </p:nvSpPr>
            <p:spPr bwMode="auto">
              <a:xfrm>
                <a:off x="4380" y="3924"/>
                <a:ext cx="228" cy="22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a:solidFill>
                  <a:schemeClr val="tx1"/>
                </a:solidFill>
                <a:round/>
                <a:headEnd type="none" w="lg" len="med"/>
                <a:tailEnd type="none" w="lg" len="med"/>
              </a:ln>
              <a:effectLst/>
            </p:spPr>
            <p:txBody>
              <a:bodyPr anchor="ctr">
                <a:spAutoFit/>
              </a:bodyPr>
              <a:lstStyle/>
              <a:p>
                <a:endParaRPr lang="en-US"/>
              </a:p>
            </p:txBody>
          </p:sp>
        </p:grpSp>
        <p:grpSp>
          <p:nvGrpSpPr>
            <p:cNvPr id="105884" name="Group 2460"/>
            <p:cNvGrpSpPr>
              <a:grpSpLocks/>
            </p:cNvGrpSpPr>
            <p:nvPr/>
          </p:nvGrpSpPr>
          <p:grpSpPr bwMode="auto">
            <a:xfrm rot="-5400000">
              <a:off x="7568406" y="2540794"/>
              <a:ext cx="117475" cy="661988"/>
              <a:chOff x="4310" y="2095"/>
              <a:chExt cx="74" cy="1137"/>
            </a:xfrm>
          </p:grpSpPr>
          <p:sp>
            <p:nvSpPr>
              <p:cNvPr id="105885" name="Line 2461"/>
              <p:cNvSpPr>
                <a:spLocks noChangeShapeType="1"/>
              </p:cNvSpPr>
              <p:nvPr/>
            </p:nvSpPr>
            <p:spPr bwMode="auto">
              <a:xfrm rot="5400000">
                <a:off x="3815"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05886" name="Line 2462"/>
              <p:cNvSpPr>
                <a:spLocks noChangeShapeType="1"/>
              </p:cNvSpPr>
              <p:nvPr/>
            </p:nvSpPr>
            <p:spPr bwMode="auto">
              <a:xfrm rot="5400000">
                <a:off x="3741" y="2664"/>
                <a:ext cx="1137"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105889" name="Line 2465"/>
            <p:cNvSpPr>
              <a:spLocks noChangeShapeType="1"/>
            </p:cNvSpPr>
            <p:nvPr/>
          </p:nvSpPr>
          <p:spPr bwMode="auto">
            <a:xfrm flipH="1">
              <a:off x="3581400" y="6477000"/>
              <a:ext cx="457200" cy="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890" name="Text Box 2466"/>
            <p:cNvSpPr txBox="1">
              <a:spLocks noChangeArrowheads="1"/>
            </p:cNvSpPr>
            <p:nvPr/>
          </p:nvSpPr>
          <p:spPr bwMode="auto">
            <a:xfrm>
              <a:off x="1509713" y="6019800"/>
              <a:ext cx="1585912" cy="396875"/>
            </a:xfrm>
            <a:prstGeom prst="rect">
              <a:avLst/>
            </a:prstGeom>
            <a:solidFill>
              <a:schemeClr val="bg1"/>
            </a:solidFill>
            <a:ln w="12700">
              <a:noFill/>
              <a:miter lim="800000"/>
              <a:headEnd type="none" w="lg" len="med"/>
              <a:tailEnd type="none" w="lg" len="med"/>
            </a:ln>
            <a:effectLst/>
          </p:spPr>
          <p:txBody>
            <a:bodyPr>
              <a:spAutoFit/>
            </a:bodyPr>
            <a:lstStyle/>
            <a:p>
              <a:r>
                <a:rPr lang="en-US" sz="2000"/>
                <a:t>Chlorine drip</a:t>
              </a:r>
            </a:p>
          </p:txBody>
        </p:sp>
        <p:sp>
          <p:nvSpPr>
            <p:cNvPr id="105891" name="Line 2467"/>
            <p:cNvSpPr>
              <a:spLocks noChangeShapeType="1"/>
            </p:cNvSpPr>
            <p:nvPr/>
          </p:nvSpPr>
          <p:spPr bwMode="auto">
            <a:xfrm flipV="1">
              <a:off x="2971800" y="6019800"/>
              <a:ext cx="381000" cy="22860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105892" name="Line 2468"/>
            <p:cNvSpPr>
              <a:spLocks noChangeShapeType="1"/>
            </p:cNvSpPr>
            <p:nvPr/>
          </p:nvSpPr>
          <p:spPr bwMode="auto">
            <a:xfrm>
              <a:off x="3351213" y="5195888"/>
              <a:ext cx="168275" cy="227012"/>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105896" name="Rectangle 2472"/>
            <p:cNvSpPr>
              <a:spLocks noChangeArrowheads="1"/>
            </p:cNvSpPr>
            <p:nvPr/>
          </p:nvSpPr>
          <p:spPr bwMode="auto">
            <a:xfrm>
              <a:off x="7315200" y="2825750"/>
              <a:ext cx="342900" cy="88900"/>
            </a:xfrm>
            <a:prstGeom prst="rect">
              <a:avLst/>
            </a:prstGeom>
            <a:solidFill>
              <a:schemeClr val="bg1"/>
            </a:solidFill>
            <a:ln w="12700">
              <a:solidFill>
                <a:schemeClr val="bg1"/>
              </a:solidFill>
              <a:miter lim="800000"/>
              <a:headEnd type="none" w="lg" len="med"/>
              <a:tailEnd type="none" w="lg" len="med"/>
            </a:ln>
            <a:effectLst/>
          </p:spPr>
          <p:txBody>
            <a:bodyPr wrap="none" anchor="ctr">
              <a:spAutoFit/>
            </a:bodyPr>
            <a:lstStyle/>
            <a:p>
              <a:endParaRPr lang="en-US"/>
            </a:p>
          </p:txBody>
        </p:sp>
        <p:sp>
          <p:nvSpPr>
            <p:cNvPr id="105897" name="Line 2473"/>
            <p:cNvSpPr>
              <a:spLocks noChangeShapeType="1"/>
            </p:cNvSpPr>
            <p:nvPr/>
          </p:nvSpPr>
          <p:spPr bwMode="auto">
            <a:xfrm flipH="1">
              <a:off x="7759699" y="2414588"/>
              <a:ext cx="138113" cy="373062"/>
            </a:xfrm>
            <a:prstGeom prst="line">
              <a:avLst/>
            </a:prstGeom>
            <a:noFill/>
            <a:ln w="12700">
              <a:solidFill>
                <a:schemeClr val="tx1"/>
              </a:solidFill>
              <a:round/>
              <a:headEnd type="none" w="lg" len="med"/>
              <a:tailEnd type="triangle" w="lg" len="med"/>
            </a:ln>
            <a:effectLst/>
          </p:spPr>
          <p:txBody>
            <a:bodyPr wrap="square" anchor="ctr">
              <a:spAutoFit/>
            </a:bodyPr>
            <a:lstStyle/>
            <a:p>
              <a:endParaRPr lang="en-US"/>
            </a:p>
          </p:txBody>
        </p:sp>
        <p:grpSp>
          <p:nvGrpSpPr>
            <p:cNvPr id="105907" name="Group 2483"/>
            <p:cNvGrpSpPr>
              <a:grpSpLocks/>
            </p:cNvGrpSpPr>
            <p:nvPr/>
          </p:nvGrpSpPr>
          <p:grpSpPr bwMode="auto">
            <a:xfrm>
              <a:off x="3527425" y="2620963"/>
              <a:ext cx="3305175" cy="2217737"/>
              <a:chOff x="2222" y="1651"/>
              <a:chExt cx="2082" cy="1397"/>
            </a:xfrm>
          </p:grpSpPr>
          <p:sp>
            <p:nvSpPr>
              <p:cNvPr id="105826" name="Freeform 2402"/>
              <p:cNvSpPr>
                <a:spLocks/>
              </p:cNvSpPr>
              <p:nvPr/>
            </p:nvSpPr>
            <p:spPr bwMode="auto">
              <a:xfrm>
                <a:off x="3744" y="1956"/>
                <a:ext cx="288" cy="1092"/>
              </a:xfrm>
              <a:custGeom>
                <a:avLst/>
                <a:gdLst/>
                <a:ahLst/>
                <a:cxnLst>
                  <a:cxn ang="0">
                    <a:pos x="372" y="0"/>
                  </a:cxn>
                  <a:cxn ang="0">
                    <a:pos x="364" y="940"/>
                  </a:cxn>
                  <a:cxn ang="0">
                    <a:pos x="56" y="924"/>
                  </a:cxn>
                  <a:cxn ang="0">
                    <a:pos x="28" y="1040"/>
                  </a:cxn>
                </a:cxnLst>
                <a:rect l="0" t="0" r="r" b="b"/>
                <a:pathLst>
                  <a:path w="376" h="1092">
                    <a:moveTo>
                      <a:pt x="372" y="0"/>
                    </a:moveTo>
                    <a:cubicBezTo>
                      <a:pt x="371" y="157"/>
                      <a:pt x="376" y="788"/>
                      <a:pt x="364" y="940"/>
                    </a:cubicBezTo>
                    <a:cubicBezTo>
                      <a:pt x="352" y="1092"/>
                      <a:pt x="112" y="907"/>
                      <a:pt x="56" y="924"/>
                    </a:cubicBezTo>
                    <a:cubicBezTo>
                      <a:pt x="0" y="941"/>
                      <a:pt x="34" y="1016"/>
                      <a:pt x="28" y="1040"/>
                    </a:cubicBezTo>
                  </a:path>
                </a:pathLst>
              </a:custGeom>
              <a:noFill/>
              <a:ln w="57150" cap="flat" cmpd="sng">
                <a:solidFill>
                  <a:schemeClr val="tx1"/>
                </a:solidFill>
                <a:prstDash val="solid"/>
                <a:round/>
                <a:headEnd type="none" w="lg" len="med"/>
                <a:tailEnd type="none" w="lg" len="med"/>
              </a:ln>
              <a:effectLst/>
            </p:spPr>
            <p:txBody>
              <a:bodyPr anchor="ctr">
                <a:spAutoFit/>
              </a:bodyPr>
              <a:lstStyle/>
              <a:p>
                <a:endParaRPr lang="en-US"/>
              </a:p>
            </p:txBody>
          </p:sp>
          <p:sp>
            <p:nvSpPr>
              <p:cNvPr id="105833" name="AutoShape 2409"/>
              <p:cNvSpPr>
                <a:spLocks noChangeArrowheads="1"/>
              </p:cNvSpPr>
              <p:nvPr/>
            </p:nvSpPr>
            <p:spPr bwMode="auto">
              <a:xfrm>
                <a:off x="3772" y="1900"/>
                <a:ext cx="532" cy="56"/>
              </a:xfrm>
              <a:prstGeom prst="roundRect">
                <a:avLst>
                  <a:gd name="adj" fmla="val 16667"/>
                </a:avLst>
              </a:prstGeom>
              <a:solidFill>
                <a:schemeClr val="accent1"/>
              </a:solidFill>
              <a:ln w="12700">
                <a:solidFill>
                  <a:schemeClr val="tx1"/>
                </a:solidFill>
                <a:round/>
                <a:headEnd type="none" w="lg" len="med"/>
                <a:tailEnd type="none" w="lg" len="med"/>
              </a:ln>
              <a:effectLst/>
            </p:spPr>
            <p:txBody>
              <a:bodyPr wrap="none" anchor="ctr">
                <a:spAutoFit/>
              </a:bodyPr>
              <a:lstStyle/>
              <a:p>
                <a:endParaRPr lang="en-US"/>
              </a:p>
            </p:txBody>
          </p:sp>
          <p:sp>
            <p:nvSpPr>
              <p:cNvPr id="105862" name="Oval 2438"/>
              <p:cNvSpPr>
                <a:spLocks noChangeArrowheads="1"/>
              </p:cNvSpPr>
              <p:nvPr/>
            </p:nvSpPr>
            <p:spPr bwMode="auto">
              <a:xfrm>
                <a:off x="4016" y="1988"/>
                <a:ext cx="28" cy="28"/>
              </a:xfrm>
              <a:prstGeom prst="ellipse">
                <a:avLst/>
              </a:prstGeom>
              <a:solidFill>
                <a:schemeClr val="bg1"/>
              </a:solidFill>
              <a:ln w="12700">
                <a:solidFill>
                  <a:schemeClr val="tx1"/>
                </a:solidFill>
                <a:round/>
                <a:headEnd type="none" w="lg" len="med"/>
                <a:tailEnd type="none" w="lg" len="med"/>
              </a:ln>
              <a:effectLst/>
            </p:spPr>
            <p:txBody>
              <a:bodyPr anchor="ctr">
                <a:spAutoFit/>
              </a:bodyPr>
              <a:lstStyle/>
              <a:p>
                <a:endParaRPr lang="en-US"/>
              </a:p>
            </p:txBody>
          </p:sp>
          <p:sp>
            <p:nvSpPr>
              <p:cNvPr id="105872" name="Text Box 2448"/>
              <p:cNvSpPr txBox="1">
                <a:spLocks noChangeArrowheads="1"/>
              </p:cNvSpPr>
              <p:nvPr/>
            </p:nvSpPr>
            <p:spPr bwMode="auto">
              <a:xfrm>
                <a:off x="2654" y="1651"/>
                <a:ext cx="528" cy="250"/>
              </a:xfrm>
              <a:prstGeom prst="rect">
                <a:avLst/>
              </a:prstGeom>
              <a:solidFill>
                <a:schemeClr val="bg1"/>
              </a:solidFill>
              <a:ln w="12700">
                <a:noFill/>
                <a:miter lim="800000"/>
                <a:headEnd type="none" w="lg" len="med"/>
                <a:tailEnd type="none" w="lg" len="med"/>
              </a:ln>
              <a:effectLst/>
            </p:spPr>
            <p:txBody>
              <a:bodyPr>
                <a:spAutoFit/>
              </a:bodyPr>
              <a:lstStyle/>
              <a:p>
                <a:pPr algn="r"/>
                <a:r>
                  <a:rPr lang="en-US" sz="2000"/>
                  <a:t>Float</a:t>
                </a:r>
              </a:p>
            </p:txBody>
          </p:sp>
          <p:sp>
            <p:nvSpPr>
              <p:cNvPr id="105874" name="Text Box 2450"/>
              <p:cNvSpPr txBox="1">
                <a:spLocks noChangeArrowheads="1"/>
              </p:cNvSpPr>
              <p:nvPr/>
            </p:nvSpPr>
            <p:spPr bwMode="auto">
              <a:xfrm>
                <a:off x="2222" y="2390"/>
                <a:ext cx="960" cy="442"/>
              </a:xfrm>
              <a:prstGeom prst="rect">
                <a:avLst/>
              </a:prstGeom>
              <a:noFill/>
              <a:ln w="12700">
                <a:noFill/>
                <a:miter lim="800000"/>
                <a:headEnd type="none" w="lg" len="med"/>
                <a:tailEnd type="none" w="lg" len="med"/>
              </a:ln>
              <a:effectLst/>
            </p:spPr>
            <p:txBody>
              <a:bodyPr>
                <a:spAutoFit/>
              </a:bodyPr>
              <a:lstStyle/>
              <a:p>
                <a:pPr algn="r"/>
                <a:r>
                  <a:rPr lang="en-US" sz="2000"/>
                  <a:t>Transparent flexible tube</a:t>
                </a:r>
              </a:p>
            </p:txBody>
          </p:sp>
          <p:sp>
            <p:nvSpPr>
              <p:cNvPr id="105888" name="Text Box 2464"/>
              <p:cNvSpPr txBox="1">
                <a:spLocks noChangeArrowheads="1"/>
              </p:cNvSpPr>
              <p:nvPr/>
            </p:nvSpPr>
            <p:spPr bwMode="auto">
              <a:xfrm>
                <a:off x="2558" y="1897"/>
                <a:ext cx="624" cy="250"/>
              </a:xfrm>
              <a:prstGeom prst="rect">
                <a:avLst/>
              </a:prstGeom>
              <a:solidFill>
                <a:schemeClr val="bg1"/>
              </a:solidFill>
              <a:ln w="12700">
                <a:noFill/>
                <a:miter lim="800000"/>
                <a:headEnd type="none" w="lg" len="med"/>
                <a:tailEnd type="none" w="lg" len="med"/>
              </a:ln>
              <a:effectLst/>
            </p:spPr>
            <p:txBody>
              <a:bodyPr>
                <a:spAutoFit/>
              </a:bodyPr>
              <a:lstStyle/>
              <a:p>
                <a:pPr algn="r"/>
                <a:r>
                  <a:rPr lang="en-US" sz="2000"/>
                  <a:t>Orifice</a:t>
                </a:r>
              </a:p>
            </p:txBody>
          </p:sp>
          <p:sp>
            <p:nvSpPr>
              <p:cNvPr id="105894" name="Line 2470"/>
              <p:cNvSpPr>
                <a:spLocks noChangeShapeType="1"/>
              </p:cNvSpPr>
              <p:nvPr/>
            </p:nvSpPr>
            <p:spPr bwMode="auto">
              <a:xfrm>
                <a:off x="3203" y="1776"/>
                <a:ext cx="529" cy="109"/>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105895" name="Line 2471"/>
              <p:cNvSpPr>
                <a:spLocks noChangeShapeType="1"/>
              </p:cNvSpPr>
              <p:nvPr/>
            </p:nvSpPr>
            <p:spPr bwMode="auto">
              <a:xfrm>
                <a:off x="3203" y="1994"/>
                <a:ext cx="783" cy="6"/>
              </a:xfrm>
              <a:prstGeom prst="line">
                <a:avLst/>
              </a:prstGeom>
              <a:noFill/>
              <a:ln w="12700">
                <a:solidFill>
                  <a:schemeClr val="tx1"/>
                </a:solidFill>
                <a:round/>
                <a:headEnd type="none" w="lg" len="med"/>
                <a:tailEnd type="triangle" w="lg" len="med"/>
              </a:ln>
              <a:effectLst/>
            </p:spPr>
            <p:txBody>
              <a:bodyPr anchor="ctr">
                <a:spAutoFit/>
              </a:bodyPr>
              <a:lstStyle/>
              <a:p>
                <a:endParaRPr lang="en-US" dirty="0"/>
              </a:p>
            </p:txBody>
          </p:sp>
          <p:sp>
            <p:nvSpPr>
              <p:cNvPr id="105898" name="Line 2474"/>
              <p:cNvSpPr>
                <a:spLocks noChangeShapeType="1"/>
              </p:cNvSpPr>
              <p:nvPr/>
            </p:nvSpPr>
            <p:spPr bwMode="auto">
              <a:xfrm>
                <a:off x="3203" y="2621"/>
                <a:ext cx="795" cy="0"/>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grpSp>
        <p:sp>
          <p:nvSpPr>
            <p:cNvPr id="105899" name="Freeform 2475"/>
            <p:cNvSpPr>
              <a:spLocks/>
            </p:cNvSpPr>
            <p:nvPr/>
          </p:nvSpPr>
          <p:spPr bwMode="auto">
            <a:xfrm>
              <a:off x="7359650" y="6226175"/>
              <a:ext cx="473075" cy="354013"/>
            </a:xfrm>
            <a:custGeom>
              <a:avLst/>
              <a:gdLst/>
              <a:ahLst/>
              <a:cxnLst>
                <a:cxn ang="0">
                  <a:pos x="10" y="130"/>
                </a:cxn>
                <a:cxn ang="0">
                  <a:pos x="56" y="9"/>
                </a:cxn>
                <a:cxn ang="0">
                  <a:pos x="103" y="149"/>
                </a:cxn>
                <a:cxn ang="0">
                  <a:pos x="177" y="46"/>
                </a:cxn>
                <a:cxn ang="0">
                  <a:pos x="242" y="121"/>
                </a:cxn>
                <a:cxn ang="0">
                  <a:pos x="307" y="0"/>
                </a:cxn>
                <a:cxn ang="0">
                  <a:pos x="363" y="111"/>
                </a:cxn>
                <a:cxn ang="0">
                  <a:pos x="363" y="223"/>
                </a:cxn>
                <a:cxn ang="0">
                  <a:pos x="0" y="223"/>
                </a:cxn>
                <a:cxn ang="0">
                  <a:pos x="10" y="130"/>
                </a:cxn>
              </a:cxnLst>
              <a:rect l="0" t="0" r="r" b="b"/>
              <a:pathLst>
                <a:path w="363" h="223">
                  <a:moveTo>
                    <a:pt x="10" y="130"/>
                  </a:moveTo>
                  <a:lnTo>
                    <a:pt x="56" y="9"/>
                  </a:lnTo>
                  <a:lnTo>
                    <a:pt x="103" y="149"/>
                  </a:lnTo>
                  <a:lnTo>
                    <a:pt x="177" y="46"/>
                  </a:lnTo>
                  <a:lnTo>
                    <a:pt x="242" y="121"/>
                  </a:lnTo>
                  <a:lnTo>
                    <a:pt x="307" y="0"/>
                  </a:lnTo>
                  <a:lnTo>
                    <a:pt x="363" y="111"/>
                  </a:lnTo>
                  <a:lnTo>
                    <a:pt x="363" y="223"/>
                  </a:lnTo>
                  <a:lnTo>
                    <a:pt x="0" y="223"/>
                  </a:lnTo>
                  <a:lnTo>
                    <a:pt x="10" y="130"/>
                  </a:lnTo>
                  <a:close/>
                </a:path>
              </a:pathLst>
            </a:custGeom>
            <a:solidFill>
              <a:schemeClr val="bg1"/>
            </a:solidFill>
            <a:ln w="12700" cap="flat" cmpd="sng">
              <a:solidFill>
                <a:schemeClr val="bg1"/>
              </a:solidFill>
              <a:prstDash val="solid"/>
              <a:round/>
              <a:headEnd type="none" w="lg" len="med"/>
              <a:tailEnd type="none" w="lg" len="med"/>
            </a:ln>
            <a:effectLst/>
          </p:spPr>
          <p:txBody>
            <a:bodyPr anchor="ctr">
              <a:spAutoFit/>
            </a:bodyPr>
            <a:lstStyle/>
            <a:p>
              <a:endParaRPr lang="en-US"/>
            </a:p>
          </p:txBody>
        </p:sp>
        <p:sp>
          <p:nvSpPr>
            <p:cNvPr id="105908" name="Rectangle 2484"/>
            <p:cNvSpPr>
              <a:spLocks noChangeArrowheads="1"/>
            </p:cNvSpPr>
            <p:nvPr/>
          </p:nvSpPr>
          <p:spPr bwMode="auto">
            <a:xfrm>
              <a:off x="7326313" y="5765800"/>
              <a:ext cx="571500" cy="228600"/>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sp>
          <p:nvSpPr>
            <p:cNvPr id="105909" name="Rectangle 2485"/>
            <p:cNvSpPr>
              <a:spLocks noChangeArrowheads="1"/>
            </p:cNvSpPr>
            <p:nvPr/>
          </p:nvSpPr>
          <p:spPr bwMode="auto">
            <a:xfrm>
              <a:off x="5967413" y="4883150"/>
              <a:ext cx="47625" cy="463550"/>
            </a:xfrm>
            <a:prstGeom prst="rect">
              <a:avLst/>
            </a:pr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grpSp>
    </p:spTree>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2"/>
          <p:cNvSpPr>
            <a:spLocks noGrp="1" noChangeArrowheads="1"/>
          </p:cNvSpPr>
          <p:nvPr>
            <p:ph type="title"/>
          </p:nvPr>
        </p:nvSpPr>
        <p:spPr/>
        <p:txBody>
          <a:bodyPr/>
          <a:lstStyle/>
          <a:p>
            <a:r>
              <a:rPr lang="en-US" sz="4000"/>
              <a:t>Floating Bowl</a:t>
            </a:r>
          </a:p>
        </p:txBody>
      </p:sp>
      <p:sp>
        <p:nvSpPr>
          <p:cNvPr id="148483" name="Rectangle 3"/>
          <p:cNvSpPr>
            <a:spLocks noGrp="1" noChangeArrowheads="1"/>
          </p:cNvSpPr>
          <p:nvPr>
            <p:ph idx="1"/>
          </p:nvPr>
        </p:nvSpPr>
        <p:spPr>
          <a:xfrm>
            <a:off x="171450" y="1943100"/>
            <a:ext cx="7772400" cy="4114800"/>
          </a:xfrm>
        </p:spPr>
        <p:txBody>
          <a:bodyPr/>
          <a:lstStyle/>
          <a:p>
            <a:r>
              <a:rPr lang="en-US" dirty="0"/>
              <a:t>Adjust the flow by changing the rocks </a:t>
            </a:r>
          </a:p>
          <a:p>
            <a:r>
              <a:rPr lang="en-US" dirty="0"/>
              <a:t>Need to make </a:t>
            </a:r>
            <a:br>
              <a:rPr lang="en-US" dirty="0"/>
            </a:br>
            <a:r>
              <a:rPr lang="en-US" dirty="0"/>
              <a:t>adjustments </a:t>
            </a:r>
            <a:br>
              <a:rPr lang="en-US" dirty="0"/>
            </a:br>
            <a:r>
              <a:rPr lang="en-US" dirty="0"/>
              <a:t>INSIDE the </a:t>
            </a:r>
            <a:br>
              <a:rPr lang="en-US" dirty="0"/>
            </a:br>
            <a:r>
              <a:rPr lang="en-US" dirty="0" err="1"/>
              <a:t>checmical</a:t>
            </a:r>
            <a:r>
              <a:rPr lang="en-US" dirty="0"/>
              <a:t> tank</a:t>
            </a:r>
          </a:p>
          <a:p>
            <a:r>
              <a:rPr lang="en-US" dirty="0"/>
              <a:t>Rocks are </a:t>
            </a:r>
            <a:br>
              <a:rPr lang="en-US" dirty="0"/>
            </a:br>
            <a:r>
              <a:rPr lang="en-US" dirty="0"/>
              <a:t>submerged in </a:t>
            </a:r>
            <a:br>
              <a:rPr lang="en-US" dirty="0"/>
            </a:br>
            <a:r>
              <a:rPr lang="en-US" dirty="0"/>
              <a:t>the chemical</a:t>
            </a:r>
          </a:p>
          <a:p>
            <a:r>
              <a:rPr lang="en-US" dirty="0"/>
              <a:t>Safety issues</a:t>
            </a:r>
          </a:p>
        </p:txBody>
      </p:sp>
      <p:pic>
        <p:nvPicPr>
          <p:cNvPr id="148484" name="Picture 4" descr="CedricSummer05-4 115"/>
          <p:cNvPicPr>
            <a:picLocks noChangeAspect="1" noChangeArrowheads="1"/>
          </p:cNvPicPr>
          <p:nvPr/>
        </p:nvPicPr>
        <p:blipFill>
          <a:blip r:embed="rId3" cstate="print"/>
          <a:srcRect/>
          <a:stretch>
            <a:fillRect/>
          </a:stretch>
        </p:blipFill>
        <p:spPr bwMode="auto">
          <a:xfrm>
            <a:off x="3451225" y="2589213"/>
            <a:ext cx="5691188" cy="4268787"/>
          </a:xfrm>
          <a:prstGeom prst="rect">
            <a:avLst/>
          </a:prstGeom>
          <a:noFill/>
        </p:spPr>
      </p:pic>
      <p:pic>
        <p:nvPicPr>
          <p:cNvPr id="148485" name="Picture 5" descr="CedricSummer05-4 116"/>
          <p:cNvPicPr>
            <a:picLocks noChangeAspect="1" noChangeArrowheads="1"/>
          </p:cNvPicPr>
          <p:nvPr/>
        </p:nvPicPr>
        <p:blipFill>
          <a:blip r:embed="rId4" cstate="print"/>
          <a:srcRect/>
          <a:stretch>
            <a:fillRect/>
          </a:stretch>
        </p:blipFill>
        <p:spPr bwMode="auto">
          <a:xfrm>
            <a:off x="3459163" y="2606675"/>
            <a:ext cx="5661025" cy="4244975"/>
          </a:xfrm>
          <a:prstGeom prst="rect">
            <a:avLst/>
          </a:prstGeom>
          <a:noFill/>
        </p:spPr>
      </p:pic>
      <p:pic>
        <p:nvPicPr>
          <p:cNvPr id="148486" name="Picture 6" descr="CedricSummer05-4 117"/>
          <p:cNvPicPr>
            <a:picLocks noChangeAspect="1" noChangeArrowheads="1"/>
          </p:cNvPicPr>
          <p:nvPr/>
        </p:nvPicPr>
        <p:blipFill>
          <a:blip r:embed="rId5" cstate="print"/>
          <a:srcRect/>
          <a:stretch>
            <a:fillRect/>
          </a:stretch>
        </p:blipFill>
        <p:spPr bwMode="auto">
          <a:xfrm>
            <a:off x="3451225" y="2589213"/>
            <a:ext cx="5692775" cy="4268787"/>
          </a:xfrm>
          <a:prstGeom prst="rect">
            <a:avLst/>
          </a:prstGeom>
          <a:noFill/>
        </p:spPr>
      </p:pic>
      <p:sp>
        <p:nvSpPr>
          <p:cNvPr id="2" name="TextBox 1">
            <a:extLst>
              <a:ext uri="{FF2B5EF4-FFF2-40B4-BE49-F238E27FC236}">
                <a16:creationId xmlns:a16="http://schemas.microsoft.com/office/drawing/2014/main" id="{9FFC5B41-30EF-4123-923A-7E0957B01AE5}"/>
              </a:ext>
            </a:extLst>
          </p:cNvPr>
          <p:cNvSpPr txBox="1"/>
          <p:nvPr/>
        </p:nvSpPr>
        <p:spPr>
          <a:xfrm>
            <a:off x="2778370" y="1419880"/>
            <a:ext cx="3490058" cy="523220"/>
          </a:xfrm>
          <a:prstGeom prst="rect">
            <a:avLst/>
          </a:prstGeom>
          <a:noFill/>
        </p:spPr>
        <p:txBody>
          <a:bodyPr wrap="none" rtlCol="0">
            <a:spAutoFit/>
          </a:bodyPr>
          <a:lstStyle/>
          <a:p>
            <a:r>
              <a:rPr lang="en-US" dirty="0">
                <a:solidFill>
                  <a:srgbClr val="C00000"/>
                </a:solidFill>
              </a:rPr>
              <a:t>Creative, but not ideal</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8485"/>
                                        </p:tgtEl>
                                        <p:attrNameLst>
                                          <p:attrName>style.visibility</p:attrName>
                                        </p:attrNameLst>
                                      </p:cBhvr>
                                      <p:to>
                                        <p:strVal val="visible"/>
                                      </p:to>
                                    </p:set>
                                    <p:animEffect transition="in" filter="fade">
                                      <p:cBhvr>
                                        <p:cTn id="7" dur="500"/>
                                        <p:tgtEl>
                                          <p:spTgt spid="14848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8486"/>
                                        </p:tgtEl>
                                        <p:attrNameLst>
                                          <p:attrName>style.visibility</p:attrName>
                                        </p:attrNameLst>
                                      </p:cBhvr>
                                      <p:to>
                                        <p:strVal val="visible"/>
                                      </p:to>
                                    </p:set>
                                    <p:animEffect transition="in" filter="fade">
                                      <p:cBhvr>
                                        <p:cTn id="12" dur="500"/>
                                        <p:tgtEl>
                                          <p:spTgt spid="148486"/>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61" name="Freeform 41"/>
          <p:cNvSpPr>
            <a:spLocks/>
          </p:cNvSpPr>
          <p:nvPr/>
        </p:nvSpPr>
        <p:spPr bwMode="auto">
          <a:xfrm>
            <a:off x="1773238" y="3282950"/>
            <a:ext cx="4448175" cy="704850"/>
          </a:xfrm>
          <a:custGeom>
            <a:avLst/>
            <a:gdLst/>
            <a:ahLst/>
            <a:cxnLst>
              <a:cxn ang="0">
                <a:pos x="2802" y="253"/>
              </a:cxn>
              <a:cxn ang="0">
                <a:pos x="1588" y="402"/>
              </a:cxn>
              <a:cxn ang="0">
                <a:pos x="0" y="0"/>
              </a:cxn>
            </a:cxnLst>
            <a:rect l="0" t="0" r="r" b="b"/>
            <a:pathLst>
              <a:path w="2802" h="444">
                <a:moveTo>
                  <a:pt x="2802" y="253"/>
                </a:moveTo>
                <a:cubicBezTo>
                  <a:pt x="2600" y="278"/>
                  <a:pt x="2055" y="444"/>
                  <a:pt x="1588" y="402"/>
                </a:cubicBezTo>
                <a:cubicBezTo>
                  <a:pt x="1121" y="360"/>
                  <a:pt x="331" y="84"/>
                  <a:pt x="0" y="0"/>
                </a:cubicBezTo>
              </a:path>
            </a:pathLst>
          </a:custGeom>
          <a:noFill/>
          <a:ln w="12700" cap="flat" cmpd="sng">
            <a:solidFill>
              <a:schemeClr val="folHlink"/>
            </a:solidFill>
            <a:prstDash val="solid"/>
            <a:round/>
            <a:headEnd type="none" w="lg" len="med"/>
            <a:tailEnd type="triangle" w="lg" len="med"/>
          </a:ln>
          <a:effectLst/>
        </p:spPr>
        <p:txBody>
          <a:bodyPr wrap="none" anchor="ctr">
            <a:spAutoFit/>
          </a:bodyPr>
          <a:lstStyle/>
          <a:p>
            <a:endParaRPr lang="en-US"/>
          </a:p>
        </p:txBody>
      </p:sp>
      <p:sp>
        <p:nvSpPr>
          <p:cNvPr id="30757" name="Freeform 37"/>
          <p:cNvSpPr>
            <a:spLocks/>
          </p:cNvSpPr>
          <p:nvPr/>
        </p:nvSpPr>
        <p:spPr bwMode="auto">
          <a:xfrm>
            <a:off x="1066800" y="1890713"/>
            <a:ext cx="5616575" cy="1360487"/>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noFill/>
          <a:ln w="57150" cap="flat" cmpd="sng">
            <a:solidFill>
              <a:schemeClr val="tx1"/>
            </a:solidFill>
            <a:prstDash val="solid"/>
            <a:round/>
            <a:headEnd type="none" w="lg" len="med"/>
            <a:tailEnd type="none" w="lg" len="med"/>
          </a:ln>
          <a:effectLst/>
        </p:spPr>
        <p:txBody>
          <a:bodyPr anchor="ctr">
            <a:spAutoFit/>
          </a:bodyPr>
          <a:lstStyle/>
          <a:p>
            <a:endParaRPr lang="en-US"/>
          </a:p>
        </p:txBody>
      </p:sp>
      <p:sp>
        <p:nvSpPr>
          <p:cNvPr id="30722" name="Rectangle 2"/>
          <p:cNvSpPr>
            <a:spLocks noGrp="1" noChangeArrowheads="1"/>
          </p:cNvSpPr>
          <p:nvPr>
            <p:ph type="title"/>
          </p:nvPr>
        </p:nvSpPr>
        <p:spPr/>
        <p:txBody>
          <a:bodyPr/>
          <a:lstStyle/>
          <a:p>
            <a:r>
              <a:rPr lang="en-US" dirty="0"/>
              <a:t>Constant Head: Overflow Tanks</a:t>
            </a:r>
            <a:endParaRPr lang="en-US" sz="4000" dirty="0"/>
          </a:p>
        </p:txBody>
      </p:sp>
      <p:sp>
        <p:nvSpPr>
          <p:cNvPr id="30724" name="Freeform 4"/>
          <p:cNvSpPr>
            <a:spLocks/>
          </p:cNvSpPr>
          <p:nvPr/>
        </p:nvSpPr>
        <p:spPr bwMode="auto">
          <a:xfrm>
            <a:off x="1066800" y="1890713"/>
            <a:ext cx="5616575" cy="1360487"/>
          </a:xfrm>
          <a:custGeom>
            <a:avLst/>
            <a:gdLst/>
            <a:ahLst/>
            <a:cxnLst>
              <a:cxn ang="0">
                <a:pos x="0" y="0"/>
              </a:cxn>
              <a:cxn ang="0">
                <a:pos x="0" y="528"/>
              </a:cxn>
              <a:cxn ang="0">
                <a:pos x="3216" y="528"/>
              </a:cxn>
              <a:cxn ang="0">
                <a:pos x="3216" y="0"/>
              </a:cxn>
            </a:cxnLst>
            <a:rect l="0" t="0" r="r" b="b"/>
            <a:pathLst>
              <a:path w="3216" h="528">
                <a:moveTo>
                  <a:pt x="0" y="0"/>
                </a:moveTo>
                <a:lnTo>
                  <a:pt x="0" y="528"/>
                </a:lnTo>
                <a:lnTo>
                  <a:pt x="3216" y="528"/>
                </a:lnTo>
                <a:lnTo>
                  <a:pt x="3216" y="0"/>
                </a:lnTo>
              </a:path>
            </a:pathLst>
          </a:custGeom>
          <a:solidFill>
            <a:schemeClr val="hlink"/>
          </a:solidFill>
          <a:ln w="57150" cap="flat" cmpd="sng">
            <a:solidFill>
              <a:schemeClr val="tx1"/>
            </a:solidFill>
            <a:prstDash val="solid"/>
            <a:round/>
            <a:headEnd type="none" w="lg" len="med"/>
            <a:tailEnd type="none" w="lg" len="med"/>
          </a:ln>
          <a:effectLst/>
        </p:spPr>
        <p:txBody>
          <a:bodyPr anchor="ctr">
            <a:spAutoFit/>
          </a:bodyPr>
          <a:lstStyle/>
          <a:p>
            <a:endParaRPr lang="en-US"/>
          </a:p>
        </p:txBody>
      </p:sp>
      <p:sp>
        <p:nvSpPr>
          <p:cNvPr id="30728" name="Rectangle 8"/>
          <p:cNvSpPr>
            <a:spLocks noChangeArrowheads="1"/>
          </p:cNvSpPr>
          <p:nvPr/>
        </p:nvSpPr>
        <p:spPr bwMode="auto">
          <a:xfrm>
            <a:off x="1082675" y="1795463"/>
            <a:ext cx="5578475" cy="365125"/>
          </a:xfrm>
          <a:prstGeom prst="rect">
            <a:avLst/>
          </a:prstGeom>
          <a:solidFill>
            <a:schemeClr val="bg1"/>
          </a:solidFill>
          <a:ln w="12700">
            <a:noFill/>
            <a:miter lim="800000"/>
            <a:headEnd type="none" w="lg" len="med"/>
            <a:tailEnd type="none" w="lg" len="med"/>
          </a:ln>
          <a:effectLst/>
        </p:spPr>
        <p:txBody>
          <a:bodyPr anchor="ctr">
            <a:spAutoFit/>
          </a:bodyPr>
          <a:lstStyle/>
          <a:p>
            <a:endParaRPr lang="en-US"/>
          </a:p>
        </p:txBody>
      </p:sp>
      <p:sp>
        <p:nvSpPr>
          <p:cNvPr id="30730" name="Rectangle 10"/>
          <p:cNvSpPr>
            <a:spLocks noChangeArrowheads="1"/>
          </p:cNvSpPr>
          <p:nvPr/>
        </p:nvSpPr>
        <p:spPr bwMode="auto">
          <a:xfrm>
            <a:off x="3638550" y="2125663"/>
            <a:ext cx="257175" cy="1335087"/>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n-US"/>
          </a:p>
        </p:txBody>
      </p:sp>
      <p:sp>
        <p:nvSpPr>
          <p:cNvPr id="30731" name="Line 11"/>
          <p:cNvSpPr>
            <a:spLocks noChangeShapeType="1"/>
          </p:cNvSpPr>
          <p:nvPr/>
        </p:nvSpPr>
        <p:spPr bwMode="auto">
          <a:xfrm>
            <a:off x="3621088" y="2198688"/>
            <a:ext cx="0" cy="2339975"/>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30732" name="Line 12"/>
          <p:cNvSpPr>
            <a:spLocks noChangeShapeType="1"/>
          </p:cNvSpPr>
          <p:nvPr/>
        </p:nvSpPr>
        <p:spPr bwMode="auto">
          <a:xfrm>
            <a:off x="3886200" y="2198688"/>
            <a:ext cx="0" cy="2339975"/>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30734" name="Rectangle 14"/>
          <p:cNvSpPr>
            <a:spLocks noChangeArrowheads="1"/>
          </p:cNvSpPr>
          <p:nvPr/>
        </p:nvSpPr>
        <p:spPr bwMode="auto">
          <a:xfrm>
            <a:off x="5699125" y="3189288"/>
            <a:ext cx="160338" cy="2692400"/>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sp>
        <p:nvSpPr>
          <p:cNvPr id="30735" name="Line 15"/>
          <p:cNvSpPr>
            <a:spLocks noChangeShapeType="1"/>
          </p:cNvSpPr>
          <p:nvPr/>
        </p:nvSpPr>
        <p:spPr bwMode="auto">
          <a:xfrm>
            <a:off x="5686425" y="3186113"/>
            <a:ext cx="0" cy="2670175"/>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30736" name="Line 16"/>
          <p:cNvSpPr>
            <a:spLocks noChangeShapeType="1"/>
          </p:cNvSpPr>
          <p:nvPr/>
        </p:nvSpPr>
        <p:spPr bwMode="auto">
          <a:xfrm>
            <a:off x="5859463" y="3186113"/>
            <a:ext cx="0" cy="2670175"/>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30737" name="Line 17"/>
          <p:cNvSpPr>
            <a:spLocks noChangeShapeType="1"/>
          </p:cNvSpPr>
          <p:nvPr/>
        </p:nvSpPr>
        <p:spPr bwMode="auto">
          <a:xfrm flipV="1">
            <a:off x="5780088" y="4751388"/>
            <a:ext cx="0" cy="695325"/>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30738" name="Line 18"/>
          <p:cNvSpPr>
            <a:spLocks noChangeShapeType="1"/>
          </p:cNvSpPr>
          <p:nvPr/>
        </p:nvSpPr>
        <p:spPr bwMode="auto">
          <a:xfrm>
            <a:off x="3733800" y="4024313"/>
            <a:ext cx="0" cy="60960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30740" name="Rectangle 20"/>
          <p:cNvSpPr>
            <a:spLocks noChangeArrowheads="1"/>
          </p:cNvSpPr>
          <p:nvPr/>
        </p:nvSpPr>
        <p:spPr bwMode="auto">
          <a:xfrm>
            <a:off x="1447800" y="3219450"/>
            <a:ext cx="304800" cy="90488"/>
          </a:xfrm>
          <a:prstGeom prst="rect">
            <a:avLst/>
          </a:prstGeom>
          <a:solidFill>
            <a:schemeClr val="bg1"/>
          </a:solidFill>
          <a:ln w="12700">
            <a:noFill/>
            <a:miter lim="800000"/>
            <a:headEnd type="none" w="lg" len="med"/>
            <a:tailEnd type="none" w="lg" len="med"/>
          </a:ln>
          <a:effectLst/>
        </p:spPr>
        <p:txBody>
          <a:bodyPr anchor="ctr">
            <a:spAutoFit/>
          </a:bodyPr>
          <a:lstStyle/>
          <a:p>
            <a:endParaRPr lang="en-US"/>
          </a:p>
        </p:txBody>
      </p:sp>
      <p:sp>
        <p:nvSpPr>
          <p:cNvPr id="30741" name="Freeform 21"/>
          <p:cNvSpPr>
            <a:spLocks/>
          </p:cNvSpPr>
          <p:nvPr/>
        </p:nvSpPr>
        <p:spPr bwMode="auto">
          <a:xfrm>
            <a:off x="609600" y="5167313"/>
            <a:ext cx="2078038" cy="1358900"/>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30742" name="Freeform 22"/>
          <p:cNvSpPr>
            <a:spLocks/>
          </p:cNvSpPr>
          <p:nvPr/>
        </p:nvSpPr>
        <p:spPr bwMode="auto">
          <a:xfrm>
            <a:off x="609600" y="5776913"/>
            <a:ext cx="2078038" cy="749300"/>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12700" cap="flat" cmpd="sng">
            <a:solidFill>
              <a:schemeClr val="tx1"/>
            </a:solidFill>
            <a:prstDash val="solid"/>
            <a:round/>
            <a:headEnd type="none" w="lg" len="med"/>
            <a:tailEnd type="none" w="lg" len="med"/>
          </a:ln>
          <a:effectLst/>
        </p:spPr>
        <p:txBody>
          <a:bodyPr anchor="ctr">
            <a:spAutoFit/>
          </a:bodyPr>
          <a:lstStyle/>
          <a:p>
            <a:endParaRPr lang="en-US"/>
          </a:p>
        </p:txBody>
      </p:sp>
      <p:grpSp>
        <p:nvGrpSpPr>
          <p:cNvPr id="30747" name="Group 27"/>
          <p:cNvGrpSpPr>
            <a:grpSpLocks/>
          </p:cNvGrpSpPr>
          <p:nvPr/>
        </p:nvGrpSpPr>
        <p:grpSpPr bwMode="auto">
          <a:xfrm>
            <a:off x="5230813" y="5614988"/>
            <a:ext cx="631825" cy="871537"/>
            <a:chOff x="2308" y="3372"/>
            <a:chExt cx="232" cy="320"/>
          </a:xfrm>
        </p:grpSpPr>
        <p:sp>
          <p:nvSpPr>
            <p:cNvPr id="30748" name="Oval 28"/>
            <p:cNvSpPr>
              <a:spLocks noChangeArrowheads="1"/>
            </p:cNvSpPr>
            <p:nvPr/>
          </p:nvSpPr>
          <p:spPr bwMode="auto">
            <a:xfrm>
              <a:off x="2308" y="3372"/>
              <a:ext cx="232" cy="232"/>
            </a:xfrm>
            <a:prstGeom prst="ellipse">
              <a:avLst/>
            </a:prstGeom>
            <a:solidFill>
              <a:schemeClr val="accent1"/>
            </a:solidFill>
            <a:ln w="12700">
              <a:solidFill>
                <a:schemeClr val="tx1"/>
              </a:solidFill>
              <a:round/>
              <a:headEnd/>
              <a:tailEnd/>
            </a:ln>
            <a:effectLst/>
          </p:spPr>
          <p:txBody>
            <a:bodyPr wrap="none" anchor="ctr"/>
            <a:lstStyle/>
            <a:p>
              <a:endParaRPr lang="en-US"/>
            </a:p>
          </p:txBody>
        </p:sp>
        <p:sp>
          <p:nvSpPr>
            <p:cNvPr id="30749" name="AutoShape 29"/>
            <p:cNvSpPr>
              <a:spLocks noChangeArrowheads="1"/>
            </p:cNvSpPr>
            <p:nvPr/>
          </p:nvSpPr>
          <p:spPr bwMode="auto">
            <a:xfrm flipV="1">
              <a:off x="2308" y="3604"/>
              <a:ext cx="232" cy="88"/>
            </a:xfrm>
            <a:custGeom>
              <a:avLst/>
              <a:gdLst>
                <a:gd name="G0" fmla="+- 5399 0 0"/>
                <a:gd name="G1" fmla="+- 21600 0 5399"/>
                <a:gd name="G2" fmla="*/ 5399 1 2"/>
                <a:gd name="G3" fmla="+- 21600 0 G2"/>
                <a:gd name="G4" fmla="+/ 5399 21600 2"/>
                <a:gd name="G5" fmla="+/ G1 0 2"/>
                <a:gd name="G6" fmla="*/ 21600 21600 5399"/>
                <a:gd name="G7" fmla="*/ G6 1 2"/>
                <a:gd name="G8" fmla="+- 21600 0 G7"/>
                <a:gd name="G9" fmla="*/ 21600 1 2"/>
                <a:gd name="G10" fmla="+- 5399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399" y="21600"/>
                  </a:lnTo>
                  <a:lnTo>
                    <a:pt x="16201" y="21600"/>
                  </a:lnTo>
                  <a:lnTo>
                    <a:pt x="21600" y="0"/>
                  </a:lnTo>
                  <a:close/>
                </a:path>
              </a:pathLst>
            </a:custGeom>
            <a:solidFill>
              <a:schemeClr val="accent1"/>
            </a:solidFill>
            <a:ln w="12700">
              <a:solidFill>
                <a:schemeClr val="tx1"/>
              </a:solidFill>
              <a:miter lim="800000"/>
              <a:headEnd/>
              <a:tailEnd/>
            </a:ln>
            <a:effectLst/>
          </p:spPr>
          <p:txBody>
            <a:bodyPr wrap="none" anchor="ctr"/>
            <a:lstStyle/>
            <a:p>
              <a:endParaRPr lang="en-US"/>
            </a:p>
          </p:txBody>
        </p:sp>
      </p:grpSp>
      <p:grpSp>
        <p:nvGrpSpPr>
          <p:cNvPr id="30751" name="Group 31"/>
          <p:cNvGrpSpPr>
            <a:grpSpLocks/>
          </p:cNvGrpSpPr>
          <p:nvPr/>
        </p:nvGrpSpPr>
        <p:grpSpPr bwMode="auto">
          <a:xfrm rot="5400000">
            <a:off x="4606926" y="5075237"/>
            <a:ext cx="158750" cy="1781175"/>
            <a:chOff x="3663" y="2007"/>
            <a:chExt cx="144" cy="1488"/>
          </a:xfrm>
        </p:grpSpPr>
        <p:sp>
          <p:nvSpPr>
            <p:cNvPr id="30752" name="Rectangle 32"/>
            <p:cNvSpPr>
              <a:spLocks noChangeArrowheads="1"/>
            </p:cNvSpPr>
            <p:nvPr/>
          </p:nvSpPr>
          <p:spPr bwMode="auto">
            <a:xfrm>
              <a:off x="3674" y="2009"/>
              <a:ext cx="133" cy="1486"/>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sp>
          <p:nvSpPr>
            <p:cNvPr id="30753" name="Line 33"/>
            <p:cNvSpPr>
              <a:spLocks noChangeShapeType="1"/>
            </p:cNvSpPr>
            <p:nvPr/>
          </p:nvSpPr>
          <p:spPr bwMode="auto">
            <a:xfrm>
              <a:off x="3663" y="2007"/>
              <a:ext cx="0" cy="1474"/>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30754" name="Line 34"/>
            <p:cNvSpPr>
              <a:spLocks noChangeShapeType="1"/>
            </p:cNvSpPr>
            <p:nvPr/>
          </p:nvSpPr>
          <p:spPr bwMode="auto">
            <a:xfrm>
              <a:off x="3807" y="2007"/>
              <a:ext cx="0" cy="1474"/>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30755" name="Line 35"/>
            <p:cNvSpPr>
              <a:spLocks noChangeShapeType="1"/>
            </p:cNvSpPr>
            <p:nvPr/>
          </p:nvSpPr>
          <p:spPr bwMode="auto">
            <a:xfrm flipV="1">
              <a:off x="3741" y="2871"/>
              <a:ext cx="0" cy="384"/>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grpSp>
      <p:sp>
        <p:nvSpPr>
          <p:cNvPr id="30745" name="Freeform 25"/>
          <p:cNvSpPr>
            <a:spLocks/>
          </p:cNvSpPr>
          <p:nvPr/>
        </p:nvSpPr>
        <p:spPr bwMode="auto">
          <a:xfrm>
            <a:off x="2971800" y="5167313"/>
            <a:ext cx="2078038" cy="1358900"/>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30746" name="Freeform 26"/>
          <p:cNvSpPr>
            <a:spLocks/>
          </p:cNvSpPr>
          <p:nvPr/>
        </p:nvSpPr>
        <p:spPr bwMode="auto">
          <a:xfrm>
            <a:off x="2971800" y="5776913"/>
            <a:ext cx="2078038" cy="749300"/>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30756" name="Freeform 36"/>
          <p:cNvSpPr>
            <a:spLocks/>
          </p:cNvSpPr>
          <p:nvPr/>
        </p:nvSpPr>
        <p:spPr bwMode="auto">
          <a:xfrm>
            <a:off x="3786188" y="2065338"/>
            <a:ext cx="117475" cy="4535487"/>
          </a:xfrm>
          <a:custGeom>
            <a:avLst/>
            <a:gdLst/>
            <a:ahLst/>
            <a:cxnLst>
              <a:cxn ang="0">
                <a:pos x="74" y="56"/>
              </a:cxn>
              <a:cxn ang="0">
                <a:pos x="15" y="187"/>
              </a:cxn>
              <a:cxn ang="0">
                <a:pos x="6" y="2474"/>
              </a:cxn>
              <a:cxn ang="0">
                <a:pos x="50" y="2483"/>
              </a:cxn>
              <a:cxn ang="0">
                <a:pos x="59" y="1549"/>
              </a:cxn>
              <a:cxn ang="0">
                <a:pos x="50" y="100"/>
              </a:cxn>
            </a:cxnLst>
            <a:rect l="0" t="0" r="r" b="b"/>
            <a:pathLst>
              <a:path w="74" h="2857">
                <a:moveTo>
                  <a:pt x="74" y="56"/>
                </a:moveTo>
                <a:cubicBezTo>
                  <a:pt x="64" y="78"/>
                  <a:pt x="14" y="0"/>
                  <a:pt x="15" y="187"/>
                </a:cubicBezTo>
                <a:cubicBezTo>
                  <a:pt x="16" y="374"/>
                  <a:pt x="0" y="2091"/>
                  <a:pt x="6" y="2474"/>
                </a:cubicBezTo>
                <a:cubicBezTo>
                  <a:pt x="12" y="2857"/>
                  <a:pt x="41" y="2637"/>
                  <a:pt x="50" y="2483"/>
                </a:cubicBezTo>
                <a:cubicBezTo>
                  <a:pt x="59" y="2329"/>
                  <a:pt x="59" y="1946"/>
                  <a:pt x="59" y="1549"/>
                </a:cubicBezTo>
                <a:cubicBezTo>
                  <a:pt x="59" y="1152"/>
                  <a:pt x="58" y="626"/>
                  <a:pt x="50" y="100"/>
                </a:cubicBezTo>
              </a:path>
            </a:pathLst>
          </a:custGeom>
          <a:solidFill>
            <a:schemeClr val="hlink"/>
          </a:solidFill>
          <a:ln w="12700" cap="flat" cmpd="sng">
            <a:noFill/>
            <a:prstDash val="solid"/>
            <a:round/>
            <a:headEnd type="none" w="lg" len="med"/>
            <a:tailEnd type="none" w="lg" len="med"/>
          </a:ln>
          <a:effectLst/>
        </p:spPr>
        <p:txBody>
          <a:bodyPr wrap="none" anchor="ctr">
            <a:spAutoFit/>
          </a:bodyPr>
          <a:lstStyle/>
          <a:p>
            <a:endParaRPr lang="en-US"/>
          </a:p>
        </p:txBody>
      </p:sp>
      <p:sp>
        <p:nvSpPr>
          <p:cNvPr id="30725" name="Oval 5"/>
          <p:cNvSpPr>
            <a:spLocks noChangeArrowheads="1"/>
          </p:cNvSpPr>
          <p:nvPr/>
        </p:nvSpPr>
        <p:spPr bwMode="auto">
          <a:xfrm>
            <a:off x="1419225" y="3033713"/>
            <a:ext cx="341313" cy="341312"/>
          </a:xfrm>
          <a:prstGeom prst="ellipse">
            <a:avLst/>
          </a:prstGeom>
          <a:solidFill>
            <a:schemeClr val="hlink"/>
          </a:solidFill>
          <a:ln w="12700">
            <a:noFill/>
            <a:round/>
            <a:headEnd type="none" w="lg" len="med"/>
            <a:tailEnd type="none" w="lg" len="med"/>
          </a:ln>
          <a:effectLst/>
        </p:spPr>
        <p:txBody>
          <a:bodyPr anchor="ctr">
            <a:spAutoFit/>
          </a:bodyPr>
          <a:lstStyle/>
          <a:p>
            <a:endParaRPr lang="en-US"/>
          </a:p>
        </p:txBody>
      </p:sp>
      <p:sp>
        <p:nvSpPr>
          <p:cNvPr id="30758" name="Text Box 38"/>
          <p:cNvSpPr txBox="1">
            <a:spLocks noChangeArrowheads="1"/>
          </p:cNvSpPr>
          <p:nvPr/>
        </p:nvSpPr>
        <p:spPr bwMode="auto">
          <a:xfrm>
            <a:off x="6321425" y="3403600"/>
            <a:ext cx="2544763" cy="946150"/>
          </a:xfrm>
          <a:prstGeom prst="rect">
            <a:avLst/>
          </a:prstGeom>
          <a:noFill/>
          <a:ln w="12700">
            <a:noFill/>
            <a:miter lim="800000"/>
            <a:headEnd type="none" w="lg" len="med"/>
            <a:tailEnd type="none" w="lg" len="med"/>
          </a:ln>
          <a:effectLst/>
        </p:spPr>
        <p:txBody>
          <a:bodyPr wrap="square">
            <a:spAutoFit/>
          </a:bodyPr>
          <a:lstStyle/>
          <a:p>
            <a:r>
              <a:rPr lang="en-US" dirty="0">
                <a:solidFill>
                  <a:schemeClr val="folHlink"/>
                </a:solidFill>
              </a:rPr>
              <a:t>Surface tension effects here</a:t>
            </a:r>
          </a:p>
        </p:txBody>
      </p:sp>
      <p:sp>
        <p:nvSpPr>
          <p:cNvPr id="30759" name="Line 39"/>
          <p:cNvSpPr>
            <a:spLocks noChangeShapeType="1"/>
          </p:cNvSpPr>
          <p:nvPr/>
        </p:nvSpPr>
        <p:spPr bwMode="auto">
          <a:xfrm>
            <a:off x="6470650" y="3849688"/>
            <a:ext cx="2201863"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0760" name="Line 40"/>
          <p:cNvSpPr>
            <a:spLocks noChangeShapeType="1"/>
          </p:cNvSpPr>
          <p:nvPr/>
        </p:nvSpPr>
        <p:spPr bwMode="auto">
          <a:xfrm>
            <a:off x="6451600" y="4273550"/>
            <a:ext cx="2201863"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0762" name="Text Box 42"/>
          <p:cNvSpPr txBox="1">
            <a:spLocks noChangeArrowheads="1"/>
          </p:cNvSpPr>
          <p:nvPr/>
        </p:nvSpPr>
        <p:spPr bwMode="auto">
          <a:xfrm>
            <a:off x="6391275" y="4624388"/>
            <a:ext cx="2452688" cy="946150"/>
          </a:xfrm>
          <a:prstGeom prst="rect">
            <a:avLst/>
          </a:prstGeom>
          <a:noFill/>
          <a:ln w="12700">
            <a:noFill/>
            <a:miter lim="800000"/>
            <a:headEnd type="none" w="lg" len="med"/>
            <a:tailEnd type="none" w="lg" len="med"/>
          </a:ln>
          <a:effectLst/>
        </p:spPr>
        <p:txBody>
          <a:bodyPr>
            <a:spAutoFit/>
          </a:bodyPr>
          <a:lstStyle/>
          <a:p>
            <a:r>
              <a:rPr lang="en-US"/>
              <a:t>What controls the flow?</a:t>
            </a:r>
          </a:p>
        </p:txBody>
      </p:sp>
      <p:grpSp>
        <p:nvGrpSpPr>
          <p:cNvPr id="30768" name="Group 48"/>
          <p:cNvGrpSpPr>
            <a:grpSpLocks/>
          </p:cNvGrpSpPr>
          <p:nvPr/>
        </p:nvGrpSpPr>
        <p:grpSpPr bwMode="auto">
          <a:xfrm>
            <a:off x="166688" y="2147888"/>
            <a:ext cx="747712" cy="1093787"/>
            <a:chOff x="105" y="1353"/>
            <a:chExt cx="471" cy="689"/>
          </a:xfrm>
        </p:grpSpPr>
        <p:sp>
          <p:nvSpPr>
            <p:cNvPr id="30763" name="Line 43"/>
            <p:cNvSpPr>
              <a:spLocks noChangeShapeType="1"/>
            </p:cNvSpPr>
            <p:nvPr/>
          </p:nvSpPr>
          <p:spPr bwMode="auto">
            <a:xfrm flipH="1">
              <a:off x="105" y="1353"/>
              <a:ext cx="471" cy="0"/>
            </a:xfrm>
            <a:prstGeom prst="line">
              <a:avLst/>
            </a:prstGeom>
            <a:noFill/>
            <a:ln w="12700">
              <a:solidFill>
                <a:schemeClr val="folHlink"/>
              </a:solidFill>
              <a:round/>
              <a:headEnd type="none" w="lg" len="med"/>
              <a:tailEnd type="none" w="lg" len="med"/>
            </a:ln>
            <a:effectLst/>
          </p:spPr>
          <p:txBody>
            <a:bodyPr wrap="none" anchor="ctr">
              <a:spAutoFit/>
            </a:bodyPr>
            <a:lstStyle/>
            <a:p>
              <a:endParaRPr lang="en-US"/>
            </a:p>
          </p:txBody>
        </p:sp>
        <p:sp>
          <p:nvSpPr>
            <p:cNvPr id="30764" name="Line 44"/>
            <p:cNvSpPr>
              <a:spLocks noChangeShapeType="1"/>
            </p:cNvSpPr>
            <p:nvPr/>
          </p:nvSpPr>
          <p:spPr bwMode="auto">
            <a:xfrm flipH="1">
              <a:off x="105" y="2042"/>
              <a:ext cx="471" cy="0"/>
            </a:xfrm>
            <a:prstGeom prst="line">
              <a:avLst/>
            </a:prstGeom>
            <a:noFill/>
            <a:ln w="12700">
              <a:solidFill>
                <a:schemeClr val="folHlink"/>
              </a:solidFill>
              <a:round/>
              <a:headEnd type="none" w="lg" len="med"/>
              <a:tailEnd type="none" w="lg" len="med"/>
            </a:ln>
            <a:effectLst/>
          </p:spPr>
          <p:txBody>
            <a:bodyPr wrap="none" anchor="ctr">
              <a:spAutoFit/>
            </a:bodyPr>
            <a:lstStyle/>
            <a:p>
              <a:endParaRPr lang="en-US"/>
            </a:p>
          </p:txBody>
        </p:sp>
        <p:sp>
          <p:nvSpPr>
            <p:cNvPr id="30765" name="Line 45"/>
            <p:cNvSpPr>
              <a:spLocks noChangeShapeType="1"/>
            </p:cNvSpPr>
            <p:nvPr/>
          </p:nvSpPr>
          <p:spPr bwMode="auto">
            <a:xfrm flipV="1">
              <a:off x="297" y="1353"/>
              <a:ext cx="0" cy="680"/>
            </a:xfrm>
            <a:prstGeom prst="line">
              <a:avLst/>
            </a:prstGeom>
            <a:noFill/>
            <a:ln w="12700">
              <a:solidFill>
                <a:schemeClr val="folHlink"/>
              </a:solidFill>
              <a:round/>
              <a:headEnd type="triangle" w="lg" len="med"/>
              <a:tailEnd type="triangle" w="lg" len="med"/>
            </a:ln>
            <a:effectLst/>
          </p:spPr>
          <p:txBody>
            <a:bodyPr wrap="none" anchor="ctr">
              <a:spAutoFit/>
            </a:bodyPr>
            <a:lstStyle/>
            <a:p>
              <a:endParaRPr lang="en-US"/>
            </a:p>
          </p:txBody>
        </p:sp>
      </p:grpSp>
      <p:sp>
        <p:nvSpPr>
          <p:cNvPr id="30770" name="Line 50"/>
          <p:cNvSpPr>
            <a:spLocks noChangeShapeType="1"/>
          </p:cNvSpPr>
          <p:nvPr/>
        </p:nvSpPr>
        <p:spPr bwMode="auto">
          <a:xfrm flipH="1" flipV="1">
            <a:off x="1703388" y="3408363"/>
            <a:ext cx="292100" cy="428625"/>
          </a:xfrm>
          <a:prstGeom prst="line">
            <a:avLst/>
          </a:prstGeom>
          <a:noFill/>
          <a:ln w="12700">
            <a:solidFill>
              <a:schemeClr val="folHlink"/>
            </a:solidFill>
            <a:round/>
            <a:headEnd type="none" w="lg" len="med"/>
            <a:tailEnd type="triangle" w="lg" len="med"/>
          </a:ln>
          <a:effectLst/>
        </p:spPr>
        <p:txBody>
          <a:bodyPr wrap="none" anchor="ctr">
            <a:spAutoFit/>
          </a:bodyPr>
          <a:lstStyle/>
          <a:p>
            <a:endParaRPr lang="en-US"/>
          </a:p>
        </p:txBody>
      </p:sp>
      <p:sp>
        <p:nvSpPr>
          <p:cNvPr id="30771" name="Line 51"/>
          <p:cNvSpPr>
            <a:spLocks noChangeShapeType="1"/>
          </p:cNvSpPr>
          <p:nvPr/>
        </p:nvSpPr>
        <p:spPr bwMode="auto">
          <a:xfrm>
            <a:off x="2076450" y="4100513"/>
            <a:ext cx="677863"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pic>
        <p:nvPicPr>
          <p:cNvPr id="14" name="Picture 13">
            <a:extLst>
              <a:ext uri="{FF2B5EF4-FFF2-40B4-BE49-F238E27FC236}">
                <a16:creationId xmlns:a16="http://schemas.microsoft.com/office/drawing/2014/main" id="{2548280B-A7F3-4E1A-B63C-E77E4DAB0065}"/>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133202" y="2510400"/>
            <a:ext cx="338286" cy="184381"/>
          </a:xfrm>
          <a:prstGeom prst="rect">
            <a:avLst/>
          </a:prstGeom>
        </p:spPr>
      </p:pic>
      <p:pic>
        <p:nvPicPr>
          <p:cNvPr id="16" name="Picture 15">
            <a:extLst>
              <a:ext uri="{FF2B5EF4-FFF2-40B4-BE49-F238E27FC236}">
                <a16:creationId xmlns:a16="http://schemas.microsoft.com/office/drawing/2014/main" id="{9AEE9011-9BA7-416F-8F17-507CFB982BC4}"/>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2258742" y="3798598"/>
            <a:ext cx="373333" cy="220952"/>
          </a:xfrm>
          <a:prstGeom prst="rect">
            <a:avLst/>
          </a:prstGeom>
        </p:spPr>
      </p:pic>
      <p:pic>
        <p:nvPicPr>
          <p:cNvPr id="7" name="Picture 6">
            <a:extLst>
              <a:ext uri="{FF2B5EF4-FFF2-40B4-BE49-F238E27FC236}">
                <a16:creationId xmlns:a16="http://schemas.microsoft.com/office/drawing/2014/main" id="{C9525024-8F62-4E43-AC77-6311076DEBCF}"/>
              </a:ext>
            </a:extLst>
          </p:cNvPr>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6496663" y="6448444"/>
            <a:ext cx="2194286" cy="304762"/>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0734"/>
                                        </p:tgtEl>
                                        <p:attrNameLst>
                                          <p:attrName>style.visibility</p:attrName>
                                        </p:attrNameLst>
                                      </p:cBhvr>
                                      <p:to>
                                        <p:strVal val="visible"/>
                                      </p:to>
                                    </p:set>
                                    <p:animEffect transition="in" filter="wipe(down)">
                                      <p:cBhvr>
                                        <p:cTn id="7" dur="500"/>
                                        <p:tgtEl>
                                          <p:spTgt spid="30734"/>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30724"/>
                                        </p:tgtEl>
                                        <p:attrNameLst>
                                          <p:attrName>style.visibility</p:attrName>
                                        </p:attrNameLst>
                                      </p:cBhvr>
                                      <p:to>
                                        <p:strVal val="visible"/>
                                      </p:to>
                                    </p:set>
                                    <p:animEffect transition="in" filter="wipe(down)">
                                      <p:cBhvr>
                                        <p:cTn id="11" dur="2000"/>
                                        <p:tgtEl>
                                          <p:spTgt spid="30724"/>
                                        </p:tgtEl>
                                      </p:cBhvr>
                                    </p:animEffect>
                                  </p:childTnLst>
                                </p:cTn>
                              </p:par>
                              <p:par>
                                <p:cTn id="12" presetID="1" presetClass="entr" presetSubtype="0" fill="hold" grpId="0" nodeType="withEffect">
                                  <p:stCondLst>
                                    <p:cond delay="0"/>
                                  </p:stCondLst>
                                  <p:childTnLst>
                                    <p:set>
                                      <p:cBhvr>
                                        <p:cTn id="13" dur="1" fill="hold">
                                          <p:stCondLst>
                                            <p:cond delay="0"/>
                                          </p:stCondLst>
                                        </p:cTn>
                                        <p:tgtEl>
                                          <p:spTgt spid="30725"/>
                                        </p:tgtEl>
                                        <p:attrNameLst>
                                          <p:attrName>style.visibility</p:attrName>
                                        </p:attrNameLst>
                                      </p:cBhvr>
                                      <p:to>
                                        <p:strVal val="visible"/>
                                      </p:to>
                                    </p:set>
                                  </p:childTnLst>
                                </p:cTn>
                              </p:par>
                              <p:par>
                                <p:cTn id="14" presetID="42" presetClass="path" presetSubtype="0" repeatCount="indefinite" accel="50000" fill="hold" grpId="1" nodeType="withEffect">
                                  <p:stCondLst>
                                    <p:cond delay="0"/>
                                  </p:stCondLst>
                                  <p:childTnLst>
                                    <p:animMotion origin="layout" path="M 3.88889E-6 -4.81481E-6 L 3.88889E-6 0.41158 " pathEditMode="relative" rAng="0" ptsTypes="AA">
                                      <p:cBhvr>
                                        <p:cTn id="15" dur="1000" fill="hold"/>
                                        <p:tgtEl>
                                          <p:spTgt spid="30725"/>
                                        </p:tgtEl>
                                        <p:attrNameLst>
                                          <p:attrName>ppt_x</p:attrName>
                                          <p:attrName>ppt_y</p:attrName>
                                        </p:attrNameLst>
                                      </p:cBhvr>
                                      <p:rCtr x="0" y="206"/>
                                    </p:animMotion>
                                  </p:childTnLst>
                                </p:cTn>
                              </p:par>
                              <p:par>
                                <p:cTn id="16" presetID="22" presetClass="entr" presetSubtype="4" fill="hold" grpId="0" nodeType="withEffect">
                                  <p:stCondLst>
                                    <p:cond delay="0"/>
                                  </p:stCondLst>
                                  <p:childTnLst>
                                    <p:set>
                                      <p:cBhvr>
                                        <p:cTn id="17" dur="1" fill="hold">
                                          <p:stCondLst>
                                            <p:cond delay="0"/>
                                          </p:stCondLst>
                                        </p:cTn>
                                        <p:tgtEl>
                                          <p:spTgt spid="30742"/>
                                        </p:tgtEl>
                                        <p:attrNameLst>
                                          <p:attrName>style.visibility</p:attrName>
                                        </p:attrNameLst>
                                      </p:cBhvr>
                                      <p:to>
                                        <p:strVal val="visible"/>
                                      </p:to>
                                    </p:set>
                                    <p:animEffect transition="in" filter="wipe(down)">
                                      <p:cBhvr>
                                        <p:cTn id="18" dur="5000"/>
                                        <p:tgtEl>
                                          <p:spTgt spid="30742"/>
                                        </p:tgtEl>
                                      </p:cBhvr>
                                    </p:animEffect>
                                  </p:childTnLst>
                                </p:cTn>
                              </p:par>
                              <p:par>
                                <p:cTn id="19" presetID="22" presetClass="entr" presetSubtype="1" fill="hold" grpId="0" nodeType="withEffect">
                                  <p:stCondLst>
                                    <p:cond delay="2000"/>
                                  </p:stCondLst>
                                  <p:childTnLst>
                                    <p:set>
                                      <p:cBhvr>
                                        <p:cTn id="20" dur="1" fill="hold">
                                          <p:stCondLst>
                                            <p:cond delay="0"/>
                                          </p:stCondLst>
                                        </p:cTn>
                                        <p:tgtEl>
                                          <p:spTgt spid="30756"/>
                                        </p:tgtEl>
                                        <p:attrNameLst>
                                          <p:attrName>style.visibility</p:attrName>
                                        </p:attrNameLst>
                                      </p:cBhvr>
                                      <p:to>
                                        <p:strVal val="visible"/>
                                      </p:to>
                                    </p:set>
                                    <p:animEffect transition="in" filter="wipe(up)">
                                      <p:cBhvr>
                                        <p:cTn id="21" dur="500"/>
                                        <p:tgtEl>
                                          <p:spTgt spid="30756"/>
                                        </p:tgtEl>
                                      </p:cBhvr>
                                    </p:animEffect>
                                  </p:childTnLst>
                                </p:cTn>
                              </p:par>
                              <p:par>
                                <p:cTn id="22" presetID="1" presetClass="entr" presetSubtype="0" fill="hold" grpId="1" nodeType="withEffect">
                                  <p:stCondLst>
                                    <p:cond delay="2000"/>
                                  </p:stCondLst>
                                  <p:childTnLst>
                                    <p:set>
                                      <p:cBhvr>
                                        <p:cTn id="23" dur="1" fill="hold">
                                          <p:stCondLst>
                                            <p:cond delay="0"/>
                                          </p:stCondLst>
                                        </p:cTn>
                                        <p:tgtEl>
                                          <p:spTgt spid="30756"/>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30762"/>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30768"/>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14"/>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30770"/>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16"/>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30758"/>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307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61" grpId="0" animBg="1"/>
      <p:bldP spid="30724" grpId="0" animBg="1"/>
      <p:bldP spid="30734" grpId="0" animBg="1"/>
      <p:bldP spid="30742" grpId="0" animBg="1"/>
      <p:bldP spid="30756" grpId="0" animBg="1"/>
      <p:bldP spid="30756" grpId="1" animBg="1"/>
      <p:bldP spid="30725" grpId="0" animBg="1"/>
      <p:bldP spid="30725" grpId="1" animBg="1"/>
      <p:bldP spid="30758" grpId="0"/>
      <p:bldP spid="30762" grpId="0"/>
      <p:bldP spid="30770"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52A770A-AB48-4983-8BF4-61EFF5217B47}"/>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543667" y="6032609"/>
            <a:ext cx="7098557" cy="638234"/>
          </a:xfrm>
          <a:prstGeom prst="rect">
            <a:avLst/>
          </a:prstGeom>
        </p:spPr>
      </p:pic>
      <p:sp>
        <p:nvSpPr>
          <p:cNvPr id="41" name="Rectangle 40"/>
          <p:cNvSpPr/>
          <p:nvPr/>
        </p:nvSpPr>
        <p:spPr bwMode="auto">
          <a:xfrm>
            <a:off x="0" y="1227878"/>
            <a:ext cx="4326340" cy="369332"/>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31787" name="Rectangle 43"/>
          <p:cNvSpPr>
            <a:spLocks noGrp="1" noChangeArrowheads="1"/>
          </p:cNvSpPr>
          <p:nvPr>
            <p:ph type="title"/>
          </p:nvPr>
        </p:nvSpPr>
        <p:spPr>
          <a:xfrm>
            <a:off x="3609975" y="304800"/>
            <a:ext cx="4057650" cy="1143000"/>
          </a:xfrm>
        </p:spPr>
        <p:txBody>
          <a:bodyPr/>
          <a:lstStyle/>
          <a:p>
            <a:pPr algn="r"/>
            <a:r>
              <a:rPr lang="en-US" sz="4000" dirty="0"/>
              <a:t>Constant Head: Marriot bottle</a:t>
            </a:r>
          </a:p>
        </p:txBody>
      </p:sp>
      <p:sp>
        <p:nvSpPr>
          <p:cNvPr id="31789" name="Rectangle 45"/>
          <p:cNvSpPr>
            <a:spLocks noGrp="1" noChangeArrowheads="1"/>
          </p:cNvSpPr>
          <p:nvPr>
            <p:ph sz="half" idx="1"/>
          </p:nvPr>
        </p:nvSpPr>
        <p:spPr>
          <a:xfrm>
            <a:off x="4030663" y="1981200"/>
            <a:ext cx="4813086" cy="4114800"/>
          </a:xfrm>
        </p:spPr>
        <p:txBody>
          <a:bodyPr/>
          <a:lstStyle/>
          <a:p>
            <a:pPr>
              <a:lnSpc>
                <a:spcPct val="90000"/>
              </a:lnSpc>
            </a:pPr>
            <a:r>
              <a:rPr lang="en-US" dirty="0"/>
              <a:t>A simple constant head device</a:t>
            </a:r>
          </a:p>
          <a:p>
            <a:pPr>
              <a:lnSpc>
                <a:spcPct val="90000"/>
              </a:lnSpc>
            </a:pPr>
            <a:r>
              <a:rPr lang="en-US" dirty="0"/>
              <a:t>Why is pressure at the top of the filter independent of water level in the Marriot bottle?</a:t>
            </a:r>
          </a:p>
          <a:p>
            <a:pPr>
              <a:lnSpc>
                <a:spcPct val="90000"/>
              </a:lnSpc>
            </a:pPr>
            <a:r>
              <a:rPr lang="en-US" dirty="0"/>
              <a:t>What is the head loss for this filter?</a:t>
            </a:r>
          </a:p>
          <a:p>
            <a:pPr>
              <a:lnSpc>
                <a:spcPct val="90000"/>
              </a:lnSpc>
            </a:pPr>
            <a:r>
              <a:rPr lang="en-US" dirty="0"/>
              <a:t>Disadvantage? ___________</a:t>
            </a:r>
          </a:p>
          <a:p>
            <a:pPr>
              <a:lnSpc>
                <a:spcPct val="90000"/>
              </a:lnSpc>
            </a:pPr>
            <a:endParaRPr lang="en-US" dirty="0"/>
          </a:p>
        </p:txBody>
      </p:sp>
      <p:sp>
        <p:nvSpPr>
          <p:cNvPr id="31750" name="Rectangle 6"/>
          <p:cNvSpPr>
            <a:spLocks noChangeArrowheads="1"/>
          </p:cNvSpPr>
          <p:nvPr/>
        </p:nvSpPr>
        <p:spPr bwMode="auto">
          <a:xfrm>
            <a:off x="1427163" y="849313"/>
            <a:ext cx="1054100" cy="63500"/>
          </a:xfrm>
          <a:prstGeom prst="rect">
            <a:avLst/>
          </a:prstGeom>
          <a:solidFill>
            <a:schemeClr val="hlink"/>
          </a:solidFill>
          <a:ln w="12700">
            <a:solidFill>
              <a:schemeClr val="tx1"/>
            </a:solidFill>
            <a:miter lim="800000"/>
            <a:headEnd/>
            <a:tailEnd/>
          </a:ln>
          <a:effectLst/>
        </p:spPr>
        <p:txBody>
          <a:bodyPr wrap="none" anchor="ctr"/>
          <a:lstStyle/>
          <a:p>
            <a:endParaRPr lang="en-US"/>
          </a:p>
        </p:txBody>
      </p:sp>
      <p:sp>
        <p:nvSpPr>
          <p:cNvPr id="31751" name="Rectangle 7"/>
          <p:cNvSpPr>
            <a:spLocks noChangeArrowheads="1"/>
          </p:cNvSpPr>
          <p:nvPr/>
        </p:nvSpPr>
        <p:spPr bwMode="auto">
          <a:xfrm>
            <a:off x="3179763" y="1751013"/>
            <a:ext cx="368300" cy="292100"/>
          </a:xfrm>
          <a:prstGeom prst="rect">
            <a:avLst/>
          </a:prstGeom>
          <a:solidFill>
            <a:schemeClr val="bg1"/>
          </a:solidFill>
          <a:ln w="12700">
            <a:solidFill>
              <a:schemeClr val="tx1"/>
            </a:solidFill>
            <a:miter lim="800000"/>
            <a:headEnd/>
            <a:tailEnd/>
          </a:ln>
          <a:effectLst/>
        </p:spPr>
        <p:txBody>
          <a:bodyPr wrap="none" anchor="ctr"/>
          <a:lstStyle/>
          <a:p>
            <a:endParaRPr lang="en-US"/>
          </a:p>
        </p:txBody>
      </p:sp>
      <p:sp>
        <p:nvSpPr>
          <p:cNvPr id="31752" name="AutoShape 8"/>
          <p:cNvSpPr>
            <a:spLocks noChangeArrowheads="1"/>
          </p:cNvSpPr>
          <p:nvPr/>
        </p:nvSpPr>
        <p:spPr bwMode="auto">
          <a:xfrm>
            <a:off x="2868613" y="3052763"/>
            <a:ext cx="977900" cy="419100"/>
          </a:xfrm>
          <a:prstGeom prst="roundRect">
            <a:avLst>
              <a:gd name="adj" fmla="val 50000"/>
            </a:avLst>
          </a:prstGeom>
          <a:solidFill>
            <a:schemeClr val="hlink"/>
          </a:solidFill>
          <a:ln w="12700">
            <a:noFill/>
            <a:round/>
            <a:headEnd/>
            <a:tailEnd/>
          </a:ln>
          <a:effectLst/>
        </p:spPr>
        <p:txBody>
          <a:bodyPr wrap="none" anchor="ctr"/>
          <a:lstStyle/>
          <a:p>
            <a:endParaRPr lang="en-US"/>
          </a:p>
        </p:txBody>
      </p:sp>
      <p:sp>
        <p:nvSpPr>
          <p:cNvPr id="31790" name="Rectangle 46"/>
          <p:cNvSpPr>
            <a:spLocks noChangeArrowheads="1"/>
          </p:cNvSpPr>
          <p:nvPr/>
        </p:nvSpPr>
        <p:spPr bwMode="auto">
          <a:xfrm>
            <a:off x="2881313" y="2962275"/>
            <a:ext cx="965200" cy="311150"/>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n-US"/>
          </a:p>
        </p:txBody>
      </p:sp>
      <p:sp>
        <p:nvSpPr>
          <p:cNvPr id="31753" name="Rectangle 9"/>
          <p:cNvSpPr>
            <a:spLocks noChangeArrowheads="1"/>
          </p:cNvSpPr>
          <p:nvPr/>
        </p:nvSpPr>
        <p:spPr bwMode="auto">
          <a:xfrm>
            <a:off x="2873375" y="2227263"/>
            <a:ext cx="977900" cy="1046162"/>
          </a:xfrm>
          <a:prstGeom prst="rect">
            <a:avLst/>
          </a:prstGeom>
          <a:solidFill>
            <a:schemeClr val="hlink"/>
          </a:solidFill>
          <a:ln w="12700">
            <a:noFill/>
            <a:miter lim="800000"/>
            <a:headEnd/>
            <a:tailEnd/>
          </a:ln>
          <a:effectLst/>
        </p:spPr>
        <p:txBody>
          <a:bodyPr wrap="none" anchor="ctr"/>
          <a:lstStyle/>
          <a:p>
            <a:endParaRPr lang="en-US"/>
          </a:p>
        </p:txBody>
      </p:sp>
      <p:sp>
        <p:nvSpPr>
          <p:cNvPr id="31754" name="AutoShape 10"/>
          <p:cNvSpPr>
            <a:spLocks noChangeArrowheads="1"/>
          </p:cNvSpPr>
          <p:nvPr/>
        </p:nvSpPr>
        <p:spPr bwMode="auto">
          <a:xfrm>
            <a:off x="2874963" y="2043113"/>
            <a:ext cx="977900" cy="1435100"/>
          </a:xfrm>
          <a:prstGeom prst="roundRect">
            <a:avLst>
              <a:gd name="adj" fmla="val 22722"/>
            </a:avLst>
          </a:prstGeom>
          <a:noFill/>
          <a:ln w="12700">
            <a:solidFill>
              <a:schemeClr val="tx1"/>
            </a:solidFill>
            <a:round/>
            <a:headEnd/>
            <a:tailEnd/>
          </a:ln>
          <a:effectLst/>
        </p:spPr>
        <p:txBody>
          <a:bodyPr wrap="none" anchor="ctr"/>
          <a:lstStyle/>
          <a:p>
            <a:endParaRPr lang="en-US"/>
          </a:p>
        </p:txBody>
      </p:sp>
      <p:sp>
        <p:nvSpPr>
          <p:cNvPr id="31755" name="Rectangle 11"/>
          <p:cNvSpPr>
            <a:spLocks noChangeArrowheads="1"/>
          </p:cNvSpPr>
          <p:nvPr/>
        </p:nvSpPr>
        <p:spPr bwMode="auto">
          <a:xfrm>
            <a:off x="3408363" y="1306513"/>
            <a:ext cx="63500" cy="2044700"/>
          </a:xfrm>
          <a:prstGeom prst="rect">
            <a:avLst/>
          </a:prstGeom>
          <a:solidFill>
            <a:schemeClr val="bg1"/>
          </a:solidFill>
          <a:ln w="12700">
            <a:solidFill>
              <a:schemeClr val="tx1"/>
            </a:solidFill>
            <a:miter lim="800000"/>
            <a:headEnd/>
            <a:tailEnd/>
          </a:ln>
          <a:effectLst/>
        </p:spPr>
        <p:txBody>
          <a:bodyPr wrap="none" anchor="ctr"/>
          <a:lstStyle/>
          <a:p>
            <a:endParaRPr lang="en-US"/>
          </a:p>
        </p:txBody>
      </p:sp>
      <p:sp>
        <p:nvSpPr>
          <p:cNvPr id="31756" name="Rectangle 12"/>
          <p:cNvSpPr>
            <a:spLocks noChangeArrowheads="1"/>
          </p:cNvSpPr>
          <p:nvPr/>
        </p:nvSpPr>
        <p:spPr bwMode="auto">
          <a:xfrm>
            <a:off x="3255963" y="1458913"/>
            <a:ext cx="63500" cy="1892300"/>
          </a:xfrm>
          <a:prstGeom prst="rect">
            <a:avLst/>
          </a:prstGeom>
          <a:solidFill>
            <a:schemeClr val="hlink"/>
          </a:solidFill>
          <a:ln w="12700">
            <a:solidFill>
              <a:schemeClr val="tx1"/>
            </a:solidFill>
            <a:miter lim="800000"/>
            <a:headEnd/>
            <a:tailEnd/>
          </a:ln>
          <a:effectLst/>
        </p:spPr>
        <p:txBody>
          <a:bodyPr wrap="none" anchor="ctr"/>
          <a:lstStyle/>
          <a:p>
            <a:endParaRPr lang="en-US"/>
          </a:p>
        </p:txBody>
      </p:sp>
      <p:sp>
        <p:nvSpPr>
          <p:cNvPr id="31757" name="Rectangle 13"/>
          <p:cNvSpPr>
            <a:spLocks noChangeArrowheads="1"/>
          </p:cNvSpPr>
          <p:nvPr/>
        </p:nvSpPr>
        <p:spPr bwMode="auto">
          <a:xfrm>
            <a:off x="3097213" y="3281363"/>
            <a:ext cx="457200" cy="152400"/>
          </a:xfrm>
          <a:prstGeom prst="rect">
            <a:avLst/>
          </a:prstGeom>
          <a:solidFill>
            <a:schemeClr val="hlink"/>
          </a:solidFill>
          <a:ln w="12700">
            <a:noFill/>
            <a:miter lim="800000"/>
            <a:headEnd/>
            <a:tailEnd/>
          </a:ln>
          <a:effectLst/>
        </p:spPr>
        <p:txBody>
          <a:bodyPr wrap="none" anchor="ctr"/>
          <a:lstStyle/>
          <a:p>
            <a:endParaRPr lang="en-US"/>
          </a:p>
        </p:txBody>
      </p:sp>
      <p:sp>
        <p:nvSpPr>
          <p:cNvPr id="31758" name="Oval 14"/>
          <p:cNvSpPr>
            <a:spLocks noChangeArrowheads="1"/>
          </p:cNvSpPr>
          <p:nvPr/>
        </p:nvSpPr>
        <p:spPr bwMode="auto">
          <a:xfrm>
            <a:off x="3411538" y="3225800"/>
            <a:ext cx="63500" cy="63500"/>
          </a:xfrm>
          <a:prstGeom prst="ellipse">
            <a:avLst/>
          </a:prstGeom>
          <a:solidFill>
            <a:schemeClr val="bg1"/>
          </a:solidFill>
          <a:ln w="12700">
            <a:noFill/>
            <a:round/>
            <a:headEnd/>
            <a:tailEnd/>
          </a:ln>
          <a:effectLst/>
        </p:spPr>
        <p:txBody>
          <a:bodyPr wrap="none" anchor="ctr"/>
          <a:lstStyle/>
          <a:p>
            <a:endParaRPr lang="en-US"/>
          </a:p>
        </p:txBody>
      </p:sp>
      <p:sp>
        <p:nvSpPr>
          <p:cNvPr id="31763" name="AutoShape 19"/>
          <p:cNvSpPr>
            <a:spLocks noChangeArrowheads="1"/>
          </p:cNvSpPr>
          <p:nvPr/>
        </p:nvSpPr>
        <p:spPr bwMode="auto">
          <a:xfrm rot="-10800000" flipH="1" flipV="1">
            <a:off x="3103563" y="1687513"/>
            <a:ext cx="520700" cy="292100"/>
          </a:xfrm>
          <a:custGeom>
            <a:avLst/>
            <a:gdLst>
              <a:gd name="G0" fmla="+- 5399 0 0"/>
              <a:gd name="G1" fmla="+- 21600 0 5399"/>
              <a:gd name="G2" fmla="*/ 5399 1 2"/>
              <a:gd name="G3" fmla="+- 21600 0 G2"/>
              <a:gd name="G4" fmla="+/ 5399 21600 2"/>
              <a:gd name="G5" fmla="+/ G1 0 2"/>
              <a:gd name="G6" fmla="*/ 21600 21600 5399"/>
              <a:gd name="G7" fmla="*/ G6 1 2"/>
              <a:gd name="G8" fmla="+- 21600 0 G7"/>
              <a:gd name="G9" fmla="*/ 21600 1 2"/>
              <a:gd name="G10" fmla="+- 5399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399" y="21600"/>
                </a:lnTo>
                <a:lnTo>
                  <a:pt x="16201" y="21600"/>
                </a:lnTo>
                <a:lnTo>
                  <a:pt x="21600" y="0"/>
                </a:lnTo>
                <a:close/>
              </a:path>
            </a:pathLst>
          </a:custGeom>
          <a:solidFill>
            <a:schemeClr val="tx1"/>
          </a:solidFill>
          <a:ln w="12700">
            <a:solidFill>
              <a:schemeClr val="tx1"/>
            </a:solidFill>
            <a:miter lim="800000"/>
            <a:headEnd/>
            <a:tailEnd/>
          </a:ln>
          <a:effectLst/>
        </p:spPr>
        <p:txBody>
          <a:bodyPr wrap="none" anchor="ctr"/>
          <a:lstStyle/>
          <a:p>
            <a:endParaRPr lang="en-US"/>
          </a:p>
        </p:txBody>
      </p:sp>
      <p:grpSp>
        <p:nvGrpSpPr>
          <p:cNvPr id="31782" name="Group 38"/>
          <p:cNvGrpSpPr>
            <a:grpSpLocks/>
          </p:cNvGrpSpPr>
          <p:nvPr/>
        </p:nvGrpSpPr>
        <p:grpSpPr bwMode="auto">
          <a:xfrm>
            <a:off x="2405063" y="842963"/>
            <a:ext cx="922337" cy="679450"/>
            <a:chOff x="3846" y="1124"/>
            <a:chExt cx="581" cy="428"/>
          </a:xfrm>
        </p:grpSpPr>
        <p:sp>
          <p:nvSpPr>
            <p:cNvPr id="31765" name="Arc 21"/>
            <p:cNvSpPr>
              <a:spLocks/>
            </p:cNvSpPr>
            <p:nvPr/>
          </p:nvSpPr>
          <p:spPr bwMode="auto">
            <a:xfrm rot="10800000">
              <a:off x="3855" y="1124"/>
              <a:ext cx="572" cy="428"/>
            </a:xfrm>
            <a:custGeom>
              <a:avLst/>
              <a:gdLst>
                <a:gd name="G0" fmla="+- 21600 0 0"/>
                <a:gd name="G1" fmla="+- 0 0 0"/>
                <a:gd name="G2" fmla="+- 21600 0 0"/>
                <a:gd name="T0" fmla="*/ 21600 w 21600"/>
                <a:gd name="T1" fmla="*/ 21600 h 21600"/>
                <a:gd name="T2" fmla="*/ 0 w 21600"/>
                <a:gd name="T3" fmla="*/ 0 h 21600"/>
                <a:gd name="T4" fmla="*/ 21600 w 21600"/>
                <a:gd name="T5" fmla="*/ 0 h 21600"/>
              </a:gdLst>
              <a:ahLst/>
              <a:cxnLst>
                <a:cxn ang="0">
                  <a:pos x="T0" y="T1"/>
                </a:cxn>
                <a:cxn ang="0">
                  <a:pos x="T2" y="T3"/>
                </a:cxn>
                <a:cxn ang="0">
                  <a:pos x="T4" y="T5"/>
                </a:cxn>
              </a:cxnLst>
              <a:rect l="0" t="0" r="r" b="b"/>
              <a:pathLst>
                <a:path w="21600" h="21600" fill="none" extrusionOk="0">
                  <a:moveTo>
                    <a:pt x="21600" y="21600"/>
                  </a:moveTo>
                  <a:cubicBezTo>
                    <a:pt x="9670" y="21600"/>
                    <a:pt x="0" y="11929"/>
                    <a:pt x="0" y="0"/>
                  </a:cubicBezTo>
                </a:path>
                <a:path w="21600" h="21600" stroke="0" extrusionOk="0">
                  <a:moveTo>
                    <a:pt x="21600" y="21600"/>
                  </a:moveTo>
                  <a:cubicBezTo>
                    <a:pt x="9670" y="21600"/>
                    <a:pt x="0" y="11929"/>
                    <a:pt x="0" y="0"/>
                  </a:cubicBezTo>
                  <a:lnTo>
                    <a:pt x="21600" y="0"/>
                  </a:lnTo>
                  <a:close/>
                </a:path>
              </a:pathLst>
            </a:custGeom>
            <a:solidFill>
              <a:schemeClr val="hlink"/>
            </a:solidFill>
            <a:ln w="12700" cap="rnd">
              <a:solidFill>
                <a:schemeClr val="tx1"/>
              </a:solidFill>
              <a:round/>
              <a:headEnd/>
              <a:tailEnd/>
            </a:ln>
            <a:effectLst/>
          </p:spPr>
          <p:txBody>
            <a:bodyPr wrap="none" anchor="ctr"/>
            <a:lstStyle/>
            <a:p>
              <a:endParaRPr lang="en-US"/>
            </a:p>
          </p:txBody>
        </p:sp>
        <p:sp>
          <p:nvSpPr>
            <p:cNvPr id="31766" name="Arc 22"/>
            <p:cNvSpPr>
              <a:spLocks/>
            </p:cNvSpPr>
            <p:nvPr/>
          </p:nvSpPr>
          <p:spPr bwMode="auto">
            <a:xfrm rot="10800000">
              <a:off x="3846" y="1172"/>
              <a:ext cx="524" cy="380"/>
            </a:xfrm>
            <a:custGeom>
              <a:avLst/>
              <a:gdLst>
                <a:gd name="G0" fmla="+- 21600 0 0"/>
                <a:gd name="G1" fmla="+- 0 0 0"/>
                <a:gd name="G2" fmla="+- 21600 0 0"/>
                <a:gd name="T0" fmla="*/ 21600 w 21600"/>
                <a:gd name="T1" fmla="*/ 21600 h 21600"/>
                <a:gd name="T2" fmla="*/ 0 w 21600"/>
                <a:gd name="T3" fmla="*/ 0 h 21600"/>
                <a:gd name="T4" fmla="*/ 21600 w 21600"/>
                <a:gd name="T5" fmla="*/ 0 h 21600"/>
              </a:gdLst>
              <a:ahLst/>
              <a:cxnLst>
                <a:cxn ang="0">
                  <a:pos x="T0" y="T1"/>
                </a:cxn>
                <a:cxn ang="0">
                  <a:pos x="T2" y="T3"/>
                </a:cxn>
                <a:cxn ang="0">
                  <a:pos x="T4" y="T5"/>
                </a:cxn>
              </a:cxnLst>
              <a:rect l="0" t="0" r="r" b="b"/>
              <a:pathLst>
                <a:path w="21600" h="21600" fill="none" extrusionOk="0">
                  <a:moveTo>
                    <a:pt x="21600" y="21600"/>
                  </a:moveTo>
                  <a:cubicBezTo>
                    <a:pt x="9670" y="21600"/>
                    <a:pt x="0" y="11929"/>
                    <a:pt x="0" y="0"/>
                  </a:cubicBezTo>
                </a:path>
                <a:path w="21600" h="21600" stroke="0" extrusionOk="0">
                  <a:moveTo>
                    <a:pt x="21600" y="21600"/>
                  </a:moveTo>
                  <a:cubicBezTo>
                    <a:pt x="9670" y="21600"/>
                    <a:pt x="0" y="11929"/>
                    <a:pt x="0" y="0"/>
                  </a:cubicBezTo>
                  <a:lnTo>
                    <a:pt x="21600" y="0"/>
                  </a:lnTo>
                  <a:close/>
                </a:path>
              </a:pathLst>
            </a:custGeom>
            <a:solidFill>
              <a:schemeClr val="bg1"/>
            </a:solidFill>
            <a:ln w="12700" cap="rnd">
              <a:solidFill>
                <a:schemeClr val="tx1"/>
              </a:solidFill>
              <a:round/>
              <a:headEnd/>
              <a:tailEnd/>
            </a:ln>
            <a:effectLst/>
          </p:spPr>
          <p:txBody>
            <a:bodyPr wrap="none" anchor="ctr"/>
            <a:lstStyle/>
            <a:p>
              <a:endParaRPr lang="en-US"/>
            </a:p>
          </p:txBody>
        </p:sp>
      </p:grpSp>
      <p:sp>
        <p:nvSpPr>
          <p:cNvPr id="31767" name="Rectangle 23"/>
          <p:cNvSpPr>
            <a:spLocks noChangeArrowheads="1"/>
          </p:cNvSpPr>
          <p:nvPr/>
        </p:nvSpPr>
        <p:spPr bwMode="auto">
          <a:xfrm>
            <a:off x="3325813" y="1223963"/>
            <a:ext cx="228600" cy="152400"/>
          </a:xfrm>
          <a:prstGeom prst="rect">
            <a:avLst/>
          </a:prstGeom>
          <a:solidFill>
            <a:schemeClr val="bg1"/>
          </a:solidFill>
          <a:ln w="12700">
            <a:noFill/>
            <a:miter lim="800000"/>
            <a:headEnd/>
            <a:tailEnd/>
          </a:ln>
          <a:effectLst/>
        </p:spPr>
        <p:txBody>
          <a:bodyPr wrap="none" anchor="ctr"/>
          <a:lstStyle/>
          <a:p>
            <a:endParaRPr lang="en-US"/>
          </a:p>
        </p:txBody>
      </p:sp>
      <p:grpSp>
        <p:nvGrpSpPr>
          <p:cNvPr id="31781" name="Group 37"/>
          <p:cNvGrpSpPr>
            <a:grpSpLocks/>
          </p:cNvGrpSpPr>
          <p:nvPr/>
        </p:nvGrpSpPr>
        <p:grpSpPr bwMode="auto">
          <a:xfrm>
            <a:off x="582613" y="842963"/>
            <a:ext cx="922337" cy="679450"/>
            <a:chOff x="2698" y="1124"/>
            <a:chExt cx="581" cy="428"/>
          </a:xfrm>
        </p:grpSpPr>
        <p:sp>
          <p:nvSpPr>
            <p:cNvPr id="31769" name="Arc 25"/>
            <p:cNvSpPr>
              <a:spLocks/>
            </p:cNvSpPr>
            <p:nvPr/>
          </p:nvSpPr>
          <p:spPr bwMode="auto">
            <a:xfrm rot="10800000">
              <a:off x="2698" y="1124"/>
              <a:ext cx="572" cy="428"/>
            </a:xfrm>
            <a:custGeom>
              <a:avLst/>
              <a:gdLst>
                <a:gd name="G0" fmla="+- 0 0 0"/>
                <a:gd name="G1" fmla="+- 0 0 0"/>
                <a:gd name="G2" fmla="+- 21600 0 0"/>
                <a:gd name="T0" fmla="*/ 21600 w 21600"/>
                <a:gd name="T1" fmla="*/ 0 h 21600"/>
                <a:gd name="T2" fmla="*/ 0 w 21600"/>
                <a:gd name="T3" fmla="*/ 21600 h 21600"/>
                <a:gd name="T4" fmla="*/ 0 w 21600"/>
                <a:gd name="T5" fmla="*/ 0 h 21600"/>
              </a:gdLst>
              <a:ahLst/>
              <a:cxnLst>
                <a:cxn ang="0">
                  <a:pos x="T0" y="T1"/>
                </a:cxn>
                <a:cxn ang="0">
                  <a:pos x="T2" y="T3"/>
                </a:cxn>
                <a:cxn ang="0">
                  <a:pos x="T4" y="T5"/>
                </a:cxn>
              </a:cxnLst>
              <a:rect l="0" t="0" r="r" b="b"/>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close/>
                </a:path>
              </a:pathLst>
            </a:custGeom>
            <a:solidFill>
              <a:schemeClr val="hlink"/>
            </a:solidFill>
            <a:ln w="12700" cap="rnd">
              <a:solidFill>
                <a:schemeClr val="tx1"/>
              </a:solidFill>
              <a:round/>
              <a:headEnd/>
              <a:tailEnd/>
            </a:ln>
            <a:effectLst/>
          </p:spPr>
          <p:txBody>
            <a:bodyPr wrap="none" anchor="ctr"/>
            <a:lstStyle/>
            <a:p>
              <a:endParaRPr lang="en-US"/>
            </a:p>
          </p:txBody>
        </p:sp>
        <p:sp>
          <p:nvSpPr>
            <p:cNvPr id="31770" name="Arc 26"/>
            <p:cNvSpPr>
              <a:spLocks/>
            </p:cNvSpPr>
            <p:nvPr/>
          </p:nvSpPr>
          <p:spPr bwMode="auto">
            <a:xfrm rot="10800000">
              <a:off x="2755" y="1172"/>
              <a:ext cx="524" cy="380"/>
            </a:xfrm>
            <a:custGeom>
              <a:avLst/>
              <a:gdLst>
                <a:gd name="G0" fmla="+- 0 0 0"/>
                <a:gd name="G1" fmla="+- 0 0 0"/>
                <a:gd name="G2" fmla="+- 21600 0 0"/>
                <a:gd name="T0" fmla="*/ 21600 w 21600"/>
                <a:gd name="T1" fmla="*/ 0 h 21600"/>
                <a:gd name="T2" fmla="*/ 0 w 21600"/>
                <a:gd name="T3" fmla="*/ 21600 h 21600"/>
                <a:gd name="T4" fmla="*/ 0 w 21600"/>
                <a:gd name="T5" fmla="*/ 0 h 21600"/>
              </a:gdLst>
              <a:ahLst/>
              <a:cxnLst>
                <a:cxn ang="0">
                  <a:pos x="T0" y="T1"/>
                </a:cxn>
                <a:cxn ang="0">
                  <a:pos x="T2" y="T3"/>
                </a:cxn>
                <a:cxn ang="0">
                  <a:pos x="T4" y="T5"/>
                </a:cxn>
              </a:cxnLst>
              <a:rect l="0" t="0" r="r" b="b"/>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close/>
                </a:path>
              </a:pathLst>
            </a:custGeom>
            <a:solidFill>
              <a:schemeClr val="bg1"/>
            </a:solidFill>
            <a:ln w="12700" cap="rnd">
              <a:solidFill>
                <a:schemeClr val="tx1"/>
              </a:solidFill>
              <a:round/>
              <a:headEnd/>
              <a:tailEnd/>
            </a:ln>
            <a:effectLst/>
          </p:spPr>
          <p:txBody>
            <a:bodyPr wrap="none" anchor="ctr"/>
            <a:lstStyle/>
            <a:p>
              <a:endParaRPr lang="en-US"/>
            </a:p>
          </p:txBody>
        </p:sp>
      </p:grpSp>
      <p:sp>
        <p:nvSpPr>
          <p:cNvPr id="31771" name="Rectangle 27"/>
          <p:cNvSpPr>
            <a:spLocks noChangeArrowheads="1"/>
          </p:cNvSpPr>
          <p:nvPr/>
        </p:nvSpPr>
        <p:spPr bwMode="auto">
          <a:xfrm>
            <a:off x="322263" y="1509713"/>
            <a:ext cx="596900" cy="2882900"/>
          </a:xfrm>
          <a:prstGeom prst="rect">
            <a:avLst/>
          </a:prstGeom>
          <a:solidFill>
            <a:schemeClr val="hlink"/>
          </a:solidFill>
          <a:ln w="12700">
            <a:solidFill>
              <a:schemeClr val="tx1"/>
            </a:solidFill>
            <a:miter lim="800000"/>
            <a:headEnd/>
            <a:tailEnd/>
          </a:ln>
          <a:effectLst/>
        </p:spPr>
        <p:txBody>
          <a:bodyPr wrap="none" anchor="ctr"/>
          <a:lstStyle/>
          <a:p>
            <a:endParaRPr lang="en-US"/>
          </a:p>
        </p:txBody>
      </p:sp>
      <p:sp>
        <p:nvSpPr>
          <p:cNvPr id="31772" name="Rectangle 28" descr="Large confetti"/>
          <p:cNvSpPr>
            <a:spLocks noChangeArrowheads="1"/>
          </p:cNvSpPr>
          <p:nvPr/>
        </p:nvSpPr>
        <p:spPr bwMode="auto">
          <a:xfrm>
            <a:off x="322263" y="1662113"/>
            <a:ext cx="596900" cy="2578100"/>
          </a:xfrm>
          <a:prstGeom prst="rect">
            <a:avLst/>
          </a:prstGeom>
          <a:pattFill prst="lgConfetti">
            <a:fgClr>
              <a:schemeClr val="tx1"/>
            </a:fgClr>
            <a:bgClr>
              <a:schemeClr val="hlink"/>
            </a:bgClr>
          </a:pattFill>
          <a:ln w="12700">
            <a:solidFill>
              <a:schemeClr val="tx1"/>
            </a:solidFill>
            <a:miter lim="800000"/>
            <a:headEnd/>
            <a:tailEnd/>
          </a:ln>
          <a:effectLst/>
        </p:spPr>
        <p:txBody>
          <a:bodyPr wrap="none" anchor="ctr"/>
          <a:lstStyle/>
          <a:p>
            <a:endParaRPr lang="en-US"/>
          </a:p>
        </p:txBody>
      </p:sp>
      <p:grpSp>
        <p:nvGrpSpPr>
          <p:cNvPr id="31780" name="Group 36"/>
          <p:cNvGrpSpPr>
            <a:grpSpLocks/>
          </p:cNvGrpSpPr>
          <p:nvPr/>
        </p:nvGrpSpPr>
        <p:grpSpPr bwMode="auto">
          <a:xfrm>
            <a:off x="577850" y="4397375"/>
            <a:ext cx="922338" cy="693738"/>
            <a:chOff x="2695" y="3363"/>
            <a:chExt cx="581" cy="437"/>
          </a:xfrm>
        </p:grpSpPr>
        <p:sp>
          <p:nvSpPr>
            <p:cNvPr id="31774" name="Arc 30"/>
            <p:cNvSpPr>
              <a:spLocks/>
            </p:cNvSpPr>
            <p:nvPr/>
          </p:nvSpPr>
          <p:spPr bwMode="auto">
            <a:xfrm>
              <a:off x="2695" y="3372"/>
              <a:ext cx="572" cy="428"/>
            </a:xfrm>
            <a:custGeom>
              <a:avLst/>
              <a:gdLst>
                <a:gd name="G0" fmla="+- 21600 0 0"/>
                <a:gd name="G1" fmla="+- 0 0 0"/>
                <a:gd name="G2" fmla="+- 21600 0 0"/>
                <a:gd name="T0" fmla="*/ 21600 w 21600"/>
                <a:gd name="T1" fmla="*/ 21600 h 21600"/>
                <a:gd name="T2" fmla="*/ 0 w 21600"/>
                <a:gd name="T3" fmla="*/ 0 h 21600"/>
                <a:gd name="T4" fmla="*/ 21600 w 21600"/>
                <a:gd name="T5" fmla="*/ 0 h 21600"/>
              </a:gdLst>
              <a:ahLst/>
              <a:cxnLst>
                <a:cxn ang="0">
                  <a:pos x="T0" y="T1"/>
                </a:cxn>
                <a:cxn ang="0">
                  <a:pos x="T2" y="T3"/>
                </a:cxn>
                <a:cxn ang="0">
                  <a:pos x="T4" y="T5"/>
                </a:cxn>
              </a:cxnLst>
              <a:rect l="0" t="0" r="r" b="b"/>
              <a:pathLst>
                <a:path w="21600" h="21600" fill="none" extrusionOk="0">
                  <a:moveTo>
                    <a:pt x="21600" y="21600"/>
                  </a:moveTo>
                  <a:cubicBezTo>
                    <a:pt x="9670" y="21600"/>
                    <a:pt x="0" y="11929"/>
                    <a:pt x="0" y="0"/>
                  </a:cubicBezTo>
                </a:path>
                <a:path w="21600" h="21600" stroke="0" extrusionOk="0">
                  <a:moveTo>
                    <a:pt x="21600" y="21600"/>
                  </a:moveTo>
                  <a:cubicBezTo>
                    <a:pt x="9670" y="21600"/>
                    <a:pt x="0" y="11929"/>
                    <a:pt x="0" y="0"/>
                  </a:cubicBezTo>
                  <a:lnTo>
                    <a:pt x="21600" y="0"/>
                  </a:lnTo>
                  <a:close/>
                </a:path>
              </a:pathLst>
            </a:custGeom>
            <a:solidFill>
              <a:schemeClr val="hlink"/>
            </a:solidFill>
            <a:ln w="12700" cap="rnd">
              <a:noFill/>
              <a:round/>
              <a:headEnd/>
              <a:tailEnd/>
            </a:ln>
            <a:effectLst/>
          </p:spPr>
          <p:txBody>
            <a:bodyPr wrap="none" anchor="ctr"/>
            <a:lstStyle/>
            <a:p>
              <a:endParaRPr lang="en-US"/>
            </a:p>
          </p:txBody>
        </p:sp>
        <p:sp>
          <p:nvSpPr>
            <p:cNvPr id="31775" name="Arc 31"/>
            <p:cNvSpPr>
              <a:spLocks/>
            </p:cNvSpPr>
            <p:nvPr/>
          </p:nvSpPr>
          <p:spPr bwMode="auto">
            <a:xfrm>
              <a:off x="2752" y="3363"/>
              <a:ext cx="524" cy="380"/>
            </a:xfrm>
            <a:custGeom>
              <a:avLst/>
              <a:gdLst>
                <a:gd name="G0" fmla="+- 21600 0 0"/>
                <a:gd name="G1" fmla="+- 0 0 0"/>
                <a:gd name="G2" fmla="+- 21600 0 0"/>
                <a:gd name="T0" fmla="*/ 21600 w 21600"/>
                <a:gd name="T1" fmla="*/ 21600 h 21600"/>
                <a:gd name="T2" fmla="*/ 0 w 21600"/>
                <a:gd name="T3" fmla="*/ 0 h 21600"/>
                <a:gd name="T4" fmla="*/ 21600 w 21600"/>
                <a:gd name="T5" fmla="*/ 0 h 21600"/>
              </a:gdLst>
              <a:ahLst/>
              <a:cxnLst>
                <a:cxn ang="0">
                  <a:pos x="T0" y="T1"/>
                </a:cxn>
                <a:cxn ang="0">
                  <a:pos x="T2" y="T3"/>
                </a:cxn>
                <a:cxn ang="0">
                  <a:pos x="T4" y="T5"/>
                </a:cxn>
              </a:cxnLst>
              <a:rect l="0" t="0" r="r" b="b"/>
              <a:pathLst>
                <a:path w="21600" h="21600" fill="none" extrusionOk="0">
                  <a:moveTo>
                    <a:pt x="21600" y="21600"/>
                  </a:moveTo>
                  <a:cubicBezTo>
                    <a:pt x="9670" y="21600"/>
                    <a:pt x="0" y="11929"/>
                    <a:pt x="0" y="0"/>
                  </a:cubicBezTo>
                </a:path>
                <a:path w="21600" h="21600" stroke="0" extrusionOk="0">
                  <a:moveTo>
                    <a:pt x="21600" y="21600"/>
                  </a:moveTo>
                  <a:cubicBezTo>
                    <a:pt x="9670" y="21600"/>
                    <a:pt x="0" y="11929"/>
                    <a:pt x="0" y="0"/>
                  </a:cubicBezTo>
                  <a:lnTo>
                    <a:pt x="21600" y="0"/>
                  </a:lnTo>
                  <a:close/>
                </a:path>
              </a:pathLst>
            </a:custGeom>
            <a:solidFill>
              <a:schemeClr val="bg1"/>
            </a:solidFill>
            <a:ln w="12700" cap="rnd">
              <a:noFill/>
              <a:round/>
              <a:headEnd/>
              <a:tailEnd/>
            </a:ln>
            <a:effectLst/>
          </p:spPr>
          <p:txBody>
            <a:bodyPr wrap="none" anchor="ctr"/>
            <a:lstStyle/>
            <a:p>
              <a:endParaRPr lang="en-US"/>
            </a:p>
          </p:txBody>
        </p:sp>
      </p:grpSp>
      <p:sp>
        <p:nvSpPr>
          <p:cNvPr id="31776" name="Oval 32"/>
          <p:cNvSpPr>
            <a:spLocks noChangeArrowheads="1"/>
          </p:cNvSpPr>
          <p:nvPr/>
        </p:nvSpPr>
        <p:spPr bwMode="auto">
          <a:xfrm>
            <a:off x="1420813" y="5000625"/>
            <a:ext cx="98425" cy="92075"/>
          </a:xfrm>
          <a:prstGeom prst="ellipse">
            <a:avLst/>
          </a:prstGeom>
          <a:solidFill>
            <a:schemeClr val="hlink"/>
          </a:solidFill>
          <a:ln w="12700">
            <a:noFill/>
            <a:round/>
            <a:headEnd/>
            <a:tailEnd/>
          </a:ln>
          <a:effectLst/>
        </p:spPr>
        <p:txBody>
          <a:bodyPr wrap="none" anchor="ctr"/>
          <a:lstStyle/>
          <a:p>
            <a:endParaRPr lang="en-US"/>
          </a:p>
        </p:txBody>
      </p:sp>
      <p:sp>
        <p:nvSpPr>
          <p:cNvPr id="31779" name="AutoShape 35"/>
          <p:cNvSpPr>
            <a:spLocks noChangeArrowheads="1"/>
          </p:cNvSpPr>
          <p:nvPr/>
        </p:nvSpPr>
        <p:spPr bwMode="auto">
          <a:xfrm rot="-10800000" flipH="1" flipV="1">
            <a:off x="1274763" y="5319713"/>
            <a:ext cx="749300" cy="596900"/>
          </a:xfrm>
          <a:custGeom>
            <a:avLst/>
            <a:gdLst>
              <a:gd name="G0" fmla="+- 5399 0 0"/>
              <a:gd name="G1" fmla="+- 21600 0 5399"/>
              <a:gd name="G2" fmla="*/ 5399 1 2"/>
              <a:gd name="G3" fmla="+- 21600 0 G2"/>
              <a:gd name="G4" fmla="+/ 5399 21600 2"/>
              <a:gd name="G5" fmla="+/ G1 0 2"/>
              <a:gd name="G6" fmla="*/ 21600 21600 5399"/>
              <a:gd name="G7" fmla="*/ G6 1 2"/>
              <a:gd name="G8" fmla="+- 21600 0 G7"/>
              <a:gd name="G9" fmla="*/ 21600 1 2"/>
              <a:gd name="G10" fmla="+- 5399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399" y="21600"/>
                </a:lnTo>
                <a:lnTo>
                  <a:pt x="16201" y="21600"/>
                </a:lnTo>
                <a:lnTo>
                  <a:pt x="21600" y="0"/>
                </a:lnTo>
                <a:close/>
              </a:path>
            </a:pathLst>
          </a:custGeom>
          <a:solidFill>
            <a:schemeClr val="accent2"/>
          </a:solidFill>
          <a:ln w="12700">
            <a:solidFill>
              <a:schemeClr val="tx1"/>
            </a:solidFill>
            <a:miter lim="800000"/>
            <a:headEnd/>
            <a:tailEnd/>
          </a:ln>
          <a:effectLst/>
        </p:spPr>
        <p:txBody>
          <a:bodyPr wrap="none" anchor="ctr"/>
          <a:lstStyle/>
          <a:p>
            <a:endParaRPr lang="en-US"/>
          </a:p>
        </p:txBody>
      </p:sp>
      <p:sp>
        <p:nvSpPr>
          <p:cNvPr id="31791" name="Line 47"/>
          <p:cNvSpPr>
            <a:spLocks noChangeShapeType="1"/>
          </p:cNvSpPr>
          <p:nvPr/>
        </p:nvSpPr>
        <p:spPr bwMode="auto">
          <a:xfrm flipH="1">
            <a:off x="1427163" y="3311525"/>
            <a:ext cx="1370012" cy="0"/>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1792" name="Line 48"/>
          <p:cNvSpPr>
            <a:spLocks noChangeShapeType="1"/>
          </p:cNvSpPr>
          <p:nvPr/>
        </p:nvSpPr>
        <p:spPr bwMode="auto">
          <a:xfrm flipH="1">
            <a:off x="1522413" y="5057775"/>
            <a:ext cx="704850" cy="0"/>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1793" name="Line 49"/>
          <p:cNvSpPr>
            <a:spLocks noChangeShapeType="1"/>
          </p:cNvSpPr>
          <p:nvPr/>
        </p:nvSpPr>
        <p:spPr bwMode="auto">
          <a:xfrm rot="16200000" flipH="1">
            <a:off x="1108075" y="4197350"/>
            <a:ext cx="1758950" cy="0"/>
          </a:xfrm>
          <a:prstGeom prst="line">
            <a:avLst/>
          </a:prstGeom>
          <a:noFill/>
          <a:ln w="38100">
            <a:solidFill>
              <a:schemeClr val="folHlink"/>
            </a:solidFill>
            <a:round/>
            <a:headEnd type="triangle" w="lg" len="med"/>
            <a:tailEnd type="triangle" w="lg" len="med"/>
          </a:ln>
          <a:effectLst/>
        </p:spPr>
        <p:txBody>
          <a:bodyPr anchor="ctr">
            <a:spAutoFit/>
          </a:bodyPr>
          <a:lstStyle/>
          <a:p>
            <a:endParaRPr lang="en-US"/>
          </a:p>
        </p:txBody>
      </p:sp>
      <p:sp>
        <p:nvSpPr>
          <p:cNvPr id="31795" name="Line 51"/>
          <p:cNvSpPr>
            <a:spLocks noChangeShapeType="1"/>
          </p:cNvSpPr>
          <p:nvPr/>
        </p:nvSpPr>
        <p:spPr bwMode="auto">
          <a:xfrm flipH="1">
            <a:off x="581025" y="6096000"/>
            <a:ext cx="539750" cy="568325"/>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1796" name="Line 52"/>
          <p:cNvSpPr>
            <a:spLocks noChangeShapeType="1"/>
          </p:cNvSpPr>
          <p:nvPr/>
        </p:nvSpPr>
        <p:spPr bwMode="auto">
          <a:xfrm flipH="1">
            <a:off x="3839125" y="6101968"/>
            <a:ext cx="539750" cy="568325"/>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1797" name="Line 53"/>
          <p:cNvSpPr>
            <a:spLocks noChangeShapeType="1"/>
          </p:cNvSpPr>
          <p:nvPr/>
        </p:nvSpPr>
        <p:spPr bwMode="auto">
          <a:xfrm flipH="1">
            <a:off x="2230932" y="6091457"/>
            <a:ext cx="539750" cy="568325"/>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1798" name="Line 54"/>
          <p:cNvSpPr>
            <a:spLocks noChangeShapeType="1"/>
          </p:cNvSpPr>
          <p:nvPr/>
        </p:nvSpPr>
        <p:spPr bwMode="auto">
          <a:xfrm flipH="1">
            <a:off x="5893791" y="6077170"/>
            <a:ext cx="539750" cy="568325"/>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1799" name="Line 55"/>
          <p:cNvSpPr>
            <a:spLocks noChangeShapeType="1"/>
          </p:cNvSpPr>
          <p:nvPr/>
        </p:nvSpPr>
        <p:spPr bwMode="auto">
          <a:xfrm flipH="1">
            <a:off x="3030485" y="6077169"/>
            <a:ext cx="539750" cy="568325"/>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1800" name="Line 56"/>
          <p:cNvSpPr>
            <a:spLocks noChangeShapeType="1"/>
          </p:cNvSpPr>
          <p:nvPr/>
        </p:nvSpPr>
        <p:spPr bwMode="auto">
          <a:xfrm flipH="1">
            <a:off x="6619005" y="6100380"/>
            <a:ext cx="539750" cy="568325"/>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1803" name="Text Box 59"/>
          <p:cNvSpPr txBox="1">
            <a:spLocks noChangeArrowheads="1"/>
          </p:cNvSpPr>
          <p:nvPr/>
        </p:nvSpPr>
        <p:spPr bwMode="auto">
          <a:xfrm>
            <a:off x="6605588" y="5262563"/>
            <a:ext cx="2027237" cy="519112"/>
          </a:xfrm>
          <a:prstGeom prst="rect">
            <a:avLst/>
          </a:prstGeom>
          <a:noFill/>
          <a:ln w="12700">
            <a:noFill/>
            <a:miter lim="800000"/>
            <a:headEnd type="none" w="lg" len="med"/>
            <a:tailEnd type="none" w="lg" len="med"/>
          </a:ln>
          <a:effectLst/>
        </p:spPr>
        <p:txBody>
          <a:bodyPr wrap="none">
            <a:spAutoFit/>
          </a:bodyPr>
          <a:lstStyle/>
          <a:p>
            <a:r>
              <a:rPr lang="en-US">
                <a:solidFill>
                  <a:schemeClr val="folHlink"/>
                </a:solidFill>
              </a:rPr>
              <a:t>batch system</a:t>
            </a:r>
          </a:p>
        </p:txBody>
      </p:sp>
      <p:pic>
        <p:nvPicPr>
          <p:cNvPr id="3" name="Picture 2">
            <a:extLst>
              <a:ext uri="{FF2B5EF4-FFF2-40B4-BE49-F238E27FC236}">
                <a16:creationId xmlns:a16="http://schemas.microsoft.com/office/drawing/2014/main" id="{B7BC019A-BB2D-4A78-8D1D-0479C9E040DD}"/>
              </a:ext>
            </a:extLst>
          </p:cNvPr>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1867887" y="4051289"/>
            <a:ext cx="260571" cy="213333"/>
          </a:xfrm>
          <a:prstGeom prst="rect">
            <a:avLst/>
          </a:prstGeom>
          <a:solidFill>
            <a:schemeClr val="bg1"/>
          </a:solidFill>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repeatCount="indefinite" accel="50000" fill="hold" grpId="0" nodeType="withEffect">
                                  <p:stCondLst>
                                    <p:cond delay="0"/>
                                  </p:stCondLst>
                                  <p:childTnLst>
                                    <p:animMotion origin="layout" path="M 5.E-6 1.48148E-6 C 0.00035 0.00208 -0.00034 0.01065 0.00157 0.0118 C 0.00348 0.01296 0.00851 0.01829 0.01129 0.00648 C 0.01407 -0.00533 0.01789 -0.04167 0.01823 -0.05949 C 0.01858 -0.07732 0.01372 -0.08982 0.01337 -0.10093 C 0.01303 -0.11204 0.01702 -0.11921 0.0165 -0.12616 C 0.01598 -0.1331 0.01042 -0.13796 0.01042 -0.14329 C 0.01042 -0.14861 0.01546 -0.15463 0.01667 -0.15764 " pathEditMode="relative" rAng="0" ptsTypes="aaaaaaaa">
                                      <p:cBhvr>
                                        <p:cTn id="6" dur="2000" fill="hold"/>
                                        <p:tgtEl>
                                          <p:spTgt spid="31758"/>
                                        </p:tgtEl>
                                        <p:attrNameLst>
                                          <p:attrName>ppt_x</p:attrName>
                                          <p:attrName>ppt_y</p:attrName>
                                        </p:attrNameLst>
                                      </p:cBhvr>
                                      <p:rCtr x="900" y="-7000"/>
                                    </p:animMotion>
                                  </p:childTnLst>
                                </p:cTn>
                              </p:par>
                              <p:par>
                                <p:cTn id="7" presetID="0" presetClass="path" presetSubtype="0" repeatCount="indefinite" accel="50000" fill="hold" grpId="0" nodeType="withEffect">
                                  <p:stCondLst>
                                    <p:cond delay="0"/>
                                  </p:stCondLst>
                                  <p:childTnLst>
                                    <p:animMotion origin="layout" path="M 0.00017 -0.00023 C 0.00208 0.00116 0.00937 -0.00209 0.01163 0.0081 C 0.01389 0.01829 0.01336 0.05 0.01371 0.06088 " pathEditMode="relative" rAng="0" ptsTypes="aaa">
                                      <p:cBhvr>
                                        <p:cTn id="8" dur="2000" fill="hold"/>
                                        <p:tgtEl>
                                          <p:spTgt spid="31776"/>
                                        </p:tgtEl>
                                        <p:attrNameLst>
                                          <p:attrName>ppt_x</p:attrName>
                                          <p:attrName>ppt_y</p:attrName>
                                        </p:attrNameLst>
                                      </p:cBhvr>
                                      <p:rCtr x="700" y="3000"/>
                                    </p:animMotion>
                                  </p:childTnLst>
                                </p:cTn>
                              </p:par>
                            </p:childTnLst>
                          </p:cTn>
                        </p:par>
                        <p:par>
                          <p:cTn id="9" fill="hold">
                            <p:stCondLst>
                              <p:cond delay="2000"/>
                            </p:stCondLst>
                            <p:childTnLst>
                              <p:par>
                                <p:cTn id="10" presetID="22" presetClass="exit" presetSubtype="1" fill="hold" grpId="0" nodeType="afterEffect">
                                  <p:stCondLst>
                                    <p:cond delay="0"/>
                                  </p:stCondLst>
                                  <p:childTnLst>
                                    <p:animEffect transition="out" filter="wipe(up)">
                                      <p:cBhvr>
                                        <p:cTn id="11" dur="60000"/>
                                        <p:tgtEl>
                                          <p:spTgt spid="31753"/>
                                        </p:tgtEl>
                                      </p:cBhvr>
                                    </p:animEffect>
                                    <p:set>
                                      <p:cBhvr>
                                        <p:cTn id="12" dur="1" fill="hold">
                                          <p:stCondLst>
                                            <p:cond delay="59999"/>
                                          </p:stCondLst>
                                        </p:cTn>
                                        <p:tgtEl>
                                          <p:spTgt spid="31753"/>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179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179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179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179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179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179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1799"/>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1800"/>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1793"/>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3180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53" grpId="0" animBg="1"/>
      <p:bldP spid="31758" grpId="0" animBg="1"/>
      <p:bldP spid="31776" grpId="0" animBg="1"/>
      <p:bldP spid="31791" grpId="0" animBg="1"/>
      <p:bldP spid="31792" grpId="0" animBg="1"/>
      <p:bldP spid="31793" grpId="0" animBg="1"/>
      <p:bldP spid="31795" grpId="0" animBg="1"/>
      <p:bldP spid="31796" grpId="0" animBg="1"/>
      <p:bldP spid="31797" grpId="0" animBg="1"/>
      <p:bldP spid="31798" grpId="0" animBg="1"/>
      <p:bldP spid="31799" grpId="0" animBg="1"/>
      <p:bldP spid="31800" grpId="0" animBg="1"/>
      <p:bldP spid="31803"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37" name="Freeform 45"/>
          <p:cNvSpPr>
            <a:spLocks/>
          </p:cNvSpPr>
          <p:nvPr/>
        </p:nvSpPr>
        <p:spPr bwMode="auto">
          <a:xfrm>
            <a:off x="261938" y="-2700338"/>
            <a:ext cx="4322762" cy="2549525"/>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38100" cap="flat" cmpd="sng">
            <a:solidFill>
              <a:schemeClr val="tx1"/>
            </a:solidFill>
            <a:prstDash val="solid"/>
            <a:round/>
            <a:headEnd type="none" w="lg" len="med"/>
            <a:tailEnd type="none" w="lg" len="med"/>
          </a:ln>
          <a:effectLst/>
        </p:spPr>
        <p:txBody>
          <a:bodyPr anchor="ctr">
            <a:spAutoFit/>
          </a:bodyPr>
          <a:lstStyle/>
          <a:p>
            <a:endParaRPr lang="en-US"/>
          </a:p>
        </p:txBody>
      </p:sp>
      <p:sp>
        <p:nvSpPr>
          <p:cNvPr id="33794" name="Rectangle 2"/>
          <p:cNvSpPr>
            <a:spLocks noGrp="1" noChangeArrowheads="1"/>
          </p:cNvSpPr>
          <p:nvPr>
            <p:ph type="title"/>
          </p:nvPr>
        </p:nvSpPr>
        <p:spPr>
          <a:xfrm>
            <a:off x="4745103" y="228600"/>
            <a:ext cx="7017405" cy="1143000"/>
          </a:xfrm>
        </p:spPr>
        <p:txBody>
          <a:bodyPr/>
          <a:lstStyle/>
          <a:p>
            <a:r>
              <a:rPr lang="en-US" dirty="0"/>
              <a:t>Constant Head: Float Valve</a:t>
            </a:r>
          </a:p>
        </p:txBody>
      </p:sp>
      <p:sp>
        <p:nvSpPr>
          <p:cNvPr id="33796" name="Freeform 4"/>
          <p:cNvSpPr>
            <a:spLocks/>
          </p:cNvSpPr>
          <p:nvPr/>
        </p:nvSpPr>
        <p:spPr bwMode="auto">
          <a:xfrm>
            <a:off x="261938" y="1900238"/>
            <a:ext cx="4322762" cy="1298575"/>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12700" cap="flat" cmpd="sng">
            <a:solidFill>
              <a:schemeClr val="tx1"/>
            </a:solidFill>
            <a:prstDash val="solid"/>
            <a:round/>
            <a:headEnd type="none" w="lg" len="med"/>
            <a:tailEnd type="none" w="lg" len="med"/>
          </a:ln>
          <a:effectLst/>
        </p:spPr>
        <p:txBody>
          <a:bodyPr anchor="ctr">
            <a:spAutoFit/>
          </a:bodyPr>
          <a:lstStyle/>
          <a:p>
            <a:endParaRPr lang="en-US"/>
          </a:p>
        </p:txBody>
      </p:sp>
      <p:sp>
        <p:nvSpPr>
          <p:cNvPr id="33797" name="Freeform 5"/>
          <p:cNvSpPr>
            <a:spLocks/>
          </p:cNvSpPr>
          <p:nvPr/>
        </p:nvSpPr>
        <p:spPr bwMode="auto">
          <a:xfrm>
            <a:off x="261938" y="1801813"/>
            <a:ext cx="4322762" cy="1387475"/>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noFill/>
          <a:ln w="38100" cap="flat" cmpd="sng">
            <a:solidFill>
              <a:schemeClr val="tx1"/>
            </a:solidFill>
            <a:prstDash val="solid"/>
            <a:round/>
            <a:headEnd type="none" w="lg" len="med"/>
            <a:tailEnd type="none" w="lg" len="med"/>
          </a:ln>
          <a:effectLst/>
        </p:spPr>
        <p:txBody>
          <a:bodyPr anchor="ctr">
            <a:spAutoFit/>
          </a:bodyPr>
          <a:lstStyle/>
          <a:p>
            <a:endParaRPr lang="en-US"/>
          </a:p>
        </p:txBody>
      </p:sp>
      <p:sp>
        <p:nvSpPr>
          <p:cNvPr id="33820" name="Rectangle 28"/>
          <p:cNvSpPr>
            <a:spLocks noChangeArrowheads="1"/>
          </p:cNvSpPr>
          <p:nvPr/>
        </p:nvSpPr>
        <p:spPr bwMode="auto">
          <a:xfrm>
            <a:off x="2343150" y="3121025"/>
            <a:ext cx="160338" cy="157163"/>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grpSp>
        <p:nvGrpSpPr>
          <p:cNvPr id="33831" name="Group 39"/>
          <p:cNvGrpSpPr>
            <a:grpSpLocks/>
          </p:cNvGrpSpPr>
          <p:nvPr/>
        </p:nvGrpSpPr>
        <p:grpSpPr bwMode="auto">
          <a:xfrm>
            <a:off x="1806575" y="4268788"/>
            <a:ext cx="1260475" cy="2867025"/>
            <a:chOff x="1138" y="2095"/>
            <a:chExt cx="794" cy="1806"/>
          </a:xfrm>
        </p:grpSpPr>
        <p:sp>
          <p:nvSpPr>
            <p:cNvPr id="33818" name="Freeform 26"/>
            <p:cNvSpPr>
              <a:spLocks/>
            </p:cNvSpPr>
            <p:nvPr/>
          </p:nvSpPr>
          <p:spPr bwMode="auto">
            <a:xfrm>
              <a:off x="1138" y="2643"/>
              <a:ext cx="794" cy="1258"/>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12700" cap="flat" cmpd="sng">
              <a:solidFill>
                <a:schemeClr val="tx1"/>
              </a:solidFill>
              <a:prstDash val="solid"/>
              <a:round/>
              <a:headEnd type="none" w="lg" len="med"/>
              <a:tailEnd type="none" w="lg" len="med"/>
            </a:ln>
            <a:effectLst/>
          </p:spPr>
          <p:txBody>
            <a:bodyPr anchor="ctr">
              <a:spAutoFit/>
            </a:bodyPr>
            <a:lstStyle/>
            <a:p>
              <a:endParaRPr lang="en-US"/>
            </a:p>
          </p:txBody>
        </p:sp>
        <p:grpSp>
          <p:nvGrpSpPr>
            <p:cNvPr id="33829" name="Group 37"/>
            <p:cNvGrpSpPr>
              <a:grpSpLocks/>
            </p:cNvGrpSpPr>
            <p:nvPr/>
          </p:nvGrpSpPr>
          <p:grpSpPr bwMode="auto">
            <a:xfrm>
              <a:off x="1161" y="2095"/>
              <a:ext cx="742" cy="957"/>
              <a:chOff x="1161" y="2095"/>
              <a:chExt cx="742" cy="957"/>
            </a:xfrm>
          </p:grpSpPr>
          <p:sp>
            <p:nvSpPr>
              <p:cNvPr id="33827" name="Freeform 35"/>
              <p:cNvSpPr>
                <a:spLocks/>
              </p:cNvSpPr>
              <p:nvPr/>
            </p:nvSpPr>
            <p:spPr bwMode="auto">
              <a:xfrm>
                <a:off x="1161" y="2814"/>
                <a:ext cx="742" cy="238"/>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solidFill>
                <a:schemeClr val="hlink"/>
              </a:solidFill>
              <a:ln w="12700" cap="flat" cmpd="sng">
                <a:noFill/>
                <a:prstDash val="solid"/>
                <a:round/>
                <a:headEnd type="none" w="lg" len="med"/>
                <a:tailEnd type="none" w="lg" len="med"/>
              </a:ln>
              <a:effectLst/>
            </p:spPr>
            <p:txBody>
              <a:bodyPr anchor="ctr">
                <a:spAutoFit/>
              </a:bodyPr>
              <a:lstStyle/>
              <a:p>
                <a:endParaRPr lang="en-US"/>
              </a:p>
            </p:txBody>
          </p:sp>
          <p:grpSp>
            <p:nvGrpSpPr>
              <p:cNvPr id="33826" name="Group 34"/>
              <p:cNvGrpSpPr>
                <a:grpSpLocks/>
              </p:cNvGrpSpPr>
              <p:nvPr/>
            </p:nvGrpSpPr>
            <p:grpSpPr bwMode="auto">
              <a:xfrm>
                <a:off x="1188" y="2095"/>
                <a:ext cx="681" cy="884"/>
                <a:chOff x="1188" y="2095"/>
                <a:chExt cx="681" cy="884"/>
              </a:xfrm>
            </p:grpSpPr>
            <p:sp>
              <p:nvSpPr>
                <p:cNvPr id="33822" name="AutoShape 30"/>
                <p:cNvSpPr>
                  <a:spLocks noChangeArrowheads="1"/>
                </p:cNvSpPr>
                <p:nvPr/>
              </p:nvSpPr>
              <p:spPr bwMode="auto">
                <a:xfrm>
                  <a:off x="1188" y="2273"/>
                  <a:ext cx="681" cy="706"/>
                </a:xfrm>
                <a:prstGeom prst="roundRect">
                  <a:avLst>
                    <a:gd name="adj" fmla="val 16667"/>
                  </a:avLst>
                </a:prstGeom>
                <a:solidFill>
                  <a:schemeClr val="accent2"/>
                </a:solidFill>
                <a:ln w="12700">
                  <a:solidFill>
                    <a:schemeClr val="tx1"/>
                  </a:solidFill>
                  <a:round/>
                  <a:headEnd type="none" w="lg" len="med"/>
                  <a:tailEnd type="none" w="lg" len="med"/>
                </a:ln>
                <a:effectLst/>
              </p:spPr>
              <p:txBody>
                <a:bodyPr anchor="ctr">
                  <a:spAutoFit/>
                </a:bodyPr>
                <a:lstStyle/>
                <a:p>
                  <a:endParaRPr lang="en-US"/>
                </a:p>
              </p:txBody>
            </p:sp>
            <p:sp>
              <p:nvSpPr>
                <p:cNvPr id="33823" name="AutoShape 31"/>
                <p:cNvSpPr>
                  <a:spLocks noChangeArrowheads="1"/>
                </p:cNvSpPr>
                <p:nvPr/>
              </p:nvSpPr>
              <p:spPr bwMode="auto">
                <a:xfrm>
                  <a:off x="1476" y="2095"/>
                  <a:ext cx="87" cy="174"/>
                </a:xfrm>
                <a:prstGeom prst="triangle">
                  <a:avLst>
                    <a:gd name="adj" fmla="val 50000"/>
                  </a:avLst>
                </a:prstGeom>
                <a:solidFill>
                  <a:schemeClr val="accent2"/>
                </a:solidFill>
                <a:ln w="12700">
                  <a:solidFill>
                    <a:schemeClr val="tx1"/>
                  </a:solidFill>
                  <a:miter lim="800000"/>
                  <a:headEnd type="none" w="lg" len="med"/>
                  <a:tailEnd type="none" w="lg" len="med"/>
                </a:ln>
                <a:effectLst/>
              </p:spPr>
              <p:txBody>
                <a:bodyPr wrap="none" anchor="ctr">
                  <a:spAutoFit/>
                </a:bodyPr>
                <a:lstStyle/>
                <a:p>
                  <a:endParaRPr lang="en-US"/>
                </a:p>
              </p:txBody>
            </p:sp>
          </p:grpSp>
        </p:grpSp>
      </p:grpSp>
      <p:sp>
        <p:nvSpPr>
          <p:cNvPr id="33824" name="Rectangle 32"/>
          <p:cNvSpPr>
            <a:spLocks noChangeArrowheads="1"/>
          </p:cNvSpPr>
          <p:nvPr/>
        </p:nvSpPr>
        <p:spPr bwMode="auto">
          <a:xfrm>
            <a:off x="2371725" y="5657850"/>
            <a:ext cx="160338" cy="74613"/>
          </a:xfrm>
          <a:prstGeom prst="rect">
            <a:avLst/>
          </a:prstGeom>
          <a:solidFill>
            <a:schemeClr val="hlink"/>
          </a:solidFill>
          <a:ln w="12700">
            <a:noFill/>
            <a:miter lim="800000"/>
            <a:headEnd type="none" w="lg" len="med"/>
            <a:tailEnd type="none" w="lg" len="med"/>
          </a:ln>
          <a:effectLst/>
        </p:spPr>
        <p:txBody>
          <a:bodyPr anchor="ctr">
            <a:spAutoFit/>
          </a:bodyPr>
          <a:lstStyle/>
          <a:p>
            <a:endParaRPr lang="en-US"/>
          </a:p>
        </p:txBody>
      </p:sp>
      <p:sp>
        <p:nvSpPr>
          <p:cNvPr id="33825" name="Oval 33 1"/>
          <p:cNvSpPr>
            <a:spLocks noChangeArrowheads="1"/>
          </p:cNvSpPr>
          <p:nvPr/>
        </p:nvSpPr>
        <p:spPr bwMode="auto">
          <a:xfrm>
            <a:off x="2347913" y="3133725"/>
            <a:ext cx="133350" cy="161925"/>
          </a:xfrm>
          <a:prstGeom prst="ellipse">
            <a:avLst/>
          </a:prstGeom>
          <a:solidFill>
            <a:schemeClr val="hlink"/>
          </a:solidFill>
          <a:ln w="12700">
            <a:noFill/>
            <a:round/>
            <a:headEnd type="none" w="lg" len="med"/>
            <a:tailEnd type="none" w="lg" len="med"/>
          </a:ln>
          <a:effectLst/>
        </p:spPr>
        <p:txBody>
          <a:bodyPr anchor="ctr">
            <a:spAutoFit/>
          </a:bodyPr>
          <a:lstStyle/>
          <a:p>
            <a:endParaRPr lang="en-US"/>
          </a:p>
        </p:txBody>
      </p:sp>
      <p:sp>
        <p:nvSpPr>
          <p:cNvPr id="33819" name="Freeform 27"/>
          <p:cNvSpPr>
            <a:spLocks/>
          </p:cNvSpPr>
          <p:nvPr/>
        </p:nvSpPr>
        <p:spPr bwMode="auto">
          <a:xfrm>
            <a:off x="1806575" y="3370263"/>
            <a:ext cx="1260475" cy="2317750"/>
          </a:xfrm>
          <a:custGeom>
            <a:avLst/>
            <a:gdLst/>
            <a:ahLst/>
            <a:cxnLst>
              <a:cxn ang="0">
                <a:pos x="0" y="0"/>
              </a:cxn>
              <a:cxn ang="0">
                <a:pos x="0" y="856"/>
              </a:cxn>
              <a:cxn ang="0">
                <a:pos x="1309" y="856"/>
              </a:cxn>
              <a:cxn ang="0">
                <a:pos x="1309" y="0"/>
              </a:cxn>
            </a:cxnLst>
            <a:rect l="0" t="0" r="r" b="b"/>
            <a:pathLst>
              <a:path w="1309" h="856">
                <a:moveTo>
                  <a:pt x="0" y="0"/>
                </a:moveTo>
                <a:lnTo>
                  <a:pt x="0" y="856"/>
                </a:lnTo>
                <a:lnTo>
                  <a:pt x="1309" y="856"/>
                </a:lnTo>
                <a:lnTo>
                  <a:pt x="1309" y="0"/>
                </a:lnTo>
              </a:path>
            </a:pathLst>
          </a:custGeom>
          <a:noFill/>
          <a:ln w="38100" cap="flat" cmpd="sng">
            <a:solidFill>
              <a:schemeClr val="tx1"/>
            </a:solidFill>
            <a:prstDash val="solid"/>
            <a:round/>
            <a:headEnd type="none" w="lg" len="med"/>
            <a:tailEnd type="none" w="lg" len="med"/>
          </a:ln>
          <a:effectLst/>
        </p:spPr>
        <p:txBody>
          <a:bodyPr anchor="ctr">
            <a:spAutoFit/>
          </a:bodyPr>
          <a:lstStyle/>
          <a:p>
            <a:endParaRPr lang="en-US"/>
          </a:p>
        </p:txBody>
      </p:sp>
      <p:sp>
        <p:nvSpPr>
          <p:cNvPr id="33832" name="Rectangle 40"/>
          <p:cNvSpPr>
            <a:spLocks noChangeArrowheads="1"/>
          </p:cNvSpPr>
          <p:nvPr/>
        </p:nvSpPr>
        <p:spPr bwMode="auto">
          <a:xfrm>
            <a:off x="1703388" y="5721350"/>
            <a:ext cx="1482725" cy="2049463"/>
          </a:xfrm>
          <a:prstGeom prst="rect">
            <a:avLst/>
          </a:prstGeom>
          <a:solidFill>
            <a:schemeClr val="bg1"/>
          </a:solidFill>
          <a:ln w="12700">
            <a:noFill/>
            <a:miter lim="800000"/>
            <a:headEnd type="none" w="lg" len="med"/>
            <a:tailEnd type="none" w="lg" len="med"/>
          </a:ln>
          <a:effectLst/>
        </p:spPr>
        <p:txBody>
          <a:bodyPr anchor="ctr">
            <a:spAutoFit/>
          </a:bodyPr>
          <a:lstStyle/>
          <a:p>
            <a:endParaRPr lang="en-US"/>
          </a:p>
        </p:txBody>
      </p:sp>
      <p:sp>
        <p:nvSpPr>
          <p:cNvPr id="33833" name="Text Box 41"/>
          <p:cNvSpPr txBox="1">
            <a:spLocks noChangeArrowheads="1"/>
          </p:cNvSpPr>
          <p:nvPr/>
        </p:nvSpPr>
        <p:spPr bwMode="auto">
          <a:xfrm>
            <a:off x="5827713" y="1757363"/>
            <a:ext cx="3035300" cy="3081337"/>
          </a:xfrm>
          <a:prstGeom prst="rect">
            <a:avLst/>
          </a:prstGeom>
          <a:noFill/>
          <a:ln w="12700">
            <a:noFill/>
            <a:miter lim="800000"/>
            <a:headEnd type="none" w="lg" len="med"/>
            <a:tailEnd type="none" w="lg" len="med"/>
          </a:ln>
          <a:effectLst/>
        </p:spPr>
        <p:txBody>
          <a:bodyPr>
            <a:spAutoFit/>
          </a:bodyPr>
          <a:lstStyle/>
          <a:p>
            <a:r>
              <a:rPr lang="en-US" dirty="0"/>
              <a:t>Float adjusts opening to maintain relatively constant water level in lower tank (independent of upper tank level)</a:t>
            </a:r>
          </a:p>
          <a:p>
            <a:r>
              <a:rPr lang="en-US" dirty="0"/>
              <a:t>NOT Flow Control!</a:t>
            </a:r>
          </a:p>
        </p:txBody>
      </p:sp>
      <p:sp>
        <p:nvSpPr>
          <p:cNvPr id="33834" name="Line 42"/>
          <p:cNvSpPr>
            <a:spLocks noChangeShapeType="1"/>
          </p:cNvSpPr>
          <p:nvPr/>
        </p:nvSpPr>
        <p:spPr bwMode="auto">
          <a:xfrm>
            <a:off x="5191649" y="1110372"/>
            <a:ext cx="3340100" cy="0"/>
          </a:xfrm>
          <a:prstGeom prst="line">
            <a:avLst/>
          </a:prstGeom>
          <a:noFill/>
          <a:ln w="38100">
            <a:solidFill>
              <a:schemeClr val="folHlink"/>
            </a:solidFill>
            <a:round/>
            <a:headEnd type="none" w="lg" len="med"/>
            <a:tailEnd type="none" w="lg" len="med"/>
          </a:ln>
          <a:effectLst/>
        </p:spPr>
        <p:txBody>
          <a:bodyPr anchor="ctr">
            <a:spAutoFit/>
          </a:bodyPr>
          <a:lstStyle/>
          <a:p>
            <a:endParaRPr lang="en-US"/>
          </a:p>
        </p:txBody>
      </p:sp>
      <p:sp>
        <p:nvSpPr>
          <p:cNvPr id="33835" name="Text Box 43"/>
          <p:cNvSpPr txBox="1">
            <a:spLocks noChangeArrowheads="1"/>
          </p:cNvSpPr>
          <p:nvPr/>
        </p:nvSpPr>
        <p:spPr bwMode="auto">
          <a:xfrm>
            <a:off x="8712200" y="4186238"/>
            <a:ext cx="431800" cy="762000"/>
          </a:xfrm>
          <a:prstGeom prst="rect">
            <a:avLst/>
          </a:prstGeom>
          <a:noFill/>
          <a:ln w="12700">
            <a:noFill/>
            <a:miter lim="800000"/>
            <a:headEnd type="none" w="lg" len="med"/>
            <a:tailEnd type="none" w="lg" len="med"/>
          </a:ln>
          <a:effectLst/>
        </p:spPr>
        <p:txBody>
          <a:bodyPr wrap="none">
            <a:spAutoFit/>
          </a:bodyPr>
          <a:lstStyle/>
          <a:p>
            <a:r>
              <a:rPr lang="en-US" sz="4400">
                <a:solidFill>
                  <a:schemeClr val="folHlink"/>
                </a:solidFill>
              </a:rPr>
              <a:t>?</a:t>
            </a:r>
          </a:p>
        </p:txBody>
      </p:sp>
      <p:sp>
        <p:nvSpPr>
          <p:cNvPr id="33836" name="Text Box 44"/>
          <p:cNvSpPr txBox="1">
            <a:spLocks noChangeArrowheads="1"/>
          </p:cNvSpPr>
          <p:nvPr/>
        </p:nvSpPr>
        <p:spPr bwMode="auto">
          <a:xfrm>
            <a:off x="4713288" y="4899025"/>
            <a:ext cx="4364037" cy="519113"/>
          </a:xfrm>
          <a:prstGeom prst="rect">
            <a:avLst/>
          </a:prstGeom>
          <a:noFill/>
          <a:ln w="12700">
            <a:noFill/>
            <a:miter lim="800000"/>
            <a:headEnd type="none" w="lg" len="med"/>
            <a:tailEnd type="none" w="lg" len="med"/>
          </a:ln>
          <a:effectLst/>
        </p:spPr>
        <p:txBody>
          <a:bodyPr wrap="none">
            <a:spAutoFit/>
          </a:bodyPr>
          <a:lstStyle/>
          <a:p>
            <a:r>
              <a:rPr lang="en-US"/>
              <a:t>Force balance on float valve?</a:t>
            </a:r>
          </a:p>
        </p:txBody>
      </p:sp>
      <p:sp>
        <p:nvSpPr>
          <p:cNvPr id="33847" name="Line 55"/>
          <p:cNvSpPr>
            <a:spLocks noChangeShapeType="1"/>
          </p:cNvSpPr>
          <p:nvPr/>
        </p:nvSpPr>
        <p:spPr bwMode="auto">
          <a:xfrm>
            <a:off x="3180" y="1939925"/>
            <a:ext cx="0" cy="1309688"/>
          </a:xfrm>
          <a:prstGeom prst="line">
            <a:avLst/>
          </a:prstGeom>
          <a:noFill/>
          <a:ln w="12700">
            <a:solidFill>
              <a:schemeClr val="tx1"/>
            </a:solidFill>
            <a:round/>
            <a:headEnd type="triangle" w="med" len="med"/>
            <a:tailEnd type="triangle" w="med" len="med"/>
          </a:ln>
          <a:effectLst/>
        </p:spPr>
        <p:txBody>
          <a:bodyPr wrap="none" anchor="ctr">
            <a:spAutoFit/>
          </a:bodyPr>
          <a:lstStyle/>
          <a:p>
            <a:endParaRPr lang="en-US"/>
          </a:p>
        </p:txBody>
      </p:sp>
      <p:sp>
        <p:nvSpPr>
          <p:cNvPr id="33849" name="Line 57"/>
          <p:cNvSpPr>
            <a:spLocks noChangeShapeType="1"/>
          </p:cNvSpPr>
          <p:nvPr/>
        </p:nvSpPr>
        <p:spPr bwMode="auto">
          <a:xfrm flipV="1">
            <a:off x="1322388" y="3311525"/>
            <a:ext cx="1087437" cy="258763"/>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36" name="Rectangle 20"/>
          <p:cNvSpPr>
            <a:spLocks noChangeArrowheads="1"/>
          </p:cNvSpPr>
          <p:nvPr/>
        </p:nvSpPr>
        <p:spPr bwMode="auto">
          <a:xfrm>
            <a:off x="2885943" y="5671337"/>
            <a:ext cx="221400" cy="57824"/>
          </a:xfrm>
          <a:prstGeom prst="rect">
            <a:avLst/>
          </a:prstGeom>
          <a:solidFill>
            <a:schemeClr val="bg1"/>
          </a:solidFill>
          <a:ln w="12700">
            <a:noFill/>
            <a:miter lim="800000"/>
            <a:headEnd type="none" w="lg" len="med"/>
            <a:tailEnd type="none" w="lg" len="med"/>
          </a:ln>
          <a:effectLst/>
        </p:spPr>
        <p:txBody>
          <a:bodyPr wrap="square" anchor="ctr">
            <a:noAutofit/>
          </a:bodyPr>
          <a:lstStyle/>
          <a:p>
            <a:endParaRPr lang="en-US"/>
          </a:p>
        </p:txBody>
      </p:sp>
      <p:sp>
        <p:nvSpPr>
          <p:cNvPr id="38" name="Oval 33 2"/>
          <p:cNvSpPr>
            <a:spLocks noChangeArrowheads="1"/>
          </p:cNvSpPr>
          <p:nvPr/>
        </p:nvSpPr>
        <p:spPr bwMode="auto">
          <a:xfrm>
            <a:off x="2896823" y="5592355"/>
            <a:ext cx="133350" cy="161925"/>
          </a:xfrm>
          <a:prstGeom prst="ellipse">
            <a:avLst/>
          </a:prstGeom>
          <a:solidFill>
            <a:schemeClr val="hlink"/>
          </a:solidFill>
          <a:ln w="12700">
            <a:noFill/>
            <a:round/>
            <a:headEnd type="none" w="lg" len="med"/>
            <a:tailEnd type="none" w="lg" len="med"/>
          </a:ln>
          <a:effectLst/>
        </p:spPr>
        <p:txBody>
          <a:bodyPr anchor="ctr">
            <a:spAutoFit/>
          </a:bodyPr>
          <a:lstStyle/>
          <a:p>
            <a:endParaRPr lang="en-US"/>
          </a:p>
        </p:txBody>
      </p:sp>
      <p:pic>
        <p:nvPicPr>
          <p:cNvPr id="2" name="Picture 1"/>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tretch>
            <a:fillRect/>
          </a:stretch>
        </p:blipFill>
        <p:spPr>
          <a:xfrm>
            <a:off x="4259526" y="5435517"/>
            <a:ext cx="4726857" cy="452572"/>
          </a:xfrm>
          <a:prstGeom prst="rect">
            <a:avLst/>
          </a:prstGeom>
        </p:spPr>
      </p:pic>
      <p:pic>
        <p:nvPicPr>
          <p:cNvPr id="6" name="Picture 5"/>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5490351" y="6014955"/>
            <a:ext cx="3296002" cy="702476"/>
          </a:xfrm>
          <a:prstGeom prst="rect">
            <a:avLst/>
          </a:prstGeom>
        </p:spPr>
      </p:pic>
      <p:pic>
        <p:nvPicPr>
          <p:cNvPr id="11" name="Picture 10">
            <a:extLst>
              <a:ext uri="{FF2B5EF4-FFF2-40B4-BE49-F238E27FC236}">
                <a16:creationId xmlns:a16="http://schemas.microsoft.com/office/drawing/2014/main" id="{65627AD8-E63E-4FCC-82AE-48BC6656AF15}"/>
              </a:ext>
            </a:extLst>
          </p:cNvPr>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4745103" y="2388121"/>
            <a:ext cx="544000" cy="214857"/>
          </a:xfrm>
          <a:prstGeom prst="rect">
            <a:avLst/>
          </a:prstGeom>
        </p:spPr>
      </p:pic>
      <p:pic>
        <p:nvPicPr>
          <p:cNvPr id="13" name="Picture 12">
            <a:extLst>
              <a:ext uri="{FF2B5EF4-FFF2-40B4-BE49-F238E27FC236}">
                <a16:creationId xmlns:a16="http://schemas.microsoft.com/office/drawing/2014/main" id="{57E883BF-79B9-4E24-90E6-1BABFC32DBDC}"/>
              </a:ext>
            </a:extLst>
          </p:cNvPr>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520190" y="3508231"/>
            <a:ext cx="761905" cy="249905"/>
          </a:xfrm>
          <a:prstGeom prst="rect">
            <a:avLst/>
          </a:prstGeom>
        </p:spPr>
      </p:pic>
      <p:grpSp>
        <p:nvGrpSpPr>
          <p:cNvPr id="16" name="Group 15">
            <a:extLst>
              <a:ext uri="{FF2B5EF4-FFF2-40B4-BE49-F238E27FC236}">
                <a16:creationId xmlns:a16="http://schemas.microsoft.com/office/drawing/2014/main" id="{C01D08D3-B8F6-4C38-A180-257ADB6701D8}"/>
              </a:ext>
            </a:extLst>
          </p:cNvPr>
          <p:cNvGrpSpPr/>
          <p:nvPr/>
        </p:nvGrpSpPr>
        <p:grpSpPr>
          <a:xfrm>
            <a:off x="3145621" y="3860804"/>
            <a:ext cx="1113905" cy="542925"/>
            <a:chOff x="3145621" y="3860804"/>
            <a:chExt cx="1113905" cy="542925"/>
          </a:xfrm>
        </p:grpSpPr>
        <p:grpSp>
          <p:nvGrpSpPr>
            <p:cNvPr id="33845" name="Group 53"/>
            <p:cNvGrpSpPr>
              <a:grpSpLocks/>
            </p:cNvGrpSpPr>
            <p:nvPr/>
          </p:nvGrpSpPr>
          <p:grpSpPr bwMode="auto">
            <a:xfrm>
              <a:off x="3559181" y="3860804"/>
              <a:ext cx="246063" cy="542925"/>
              <a:chOff x="2242" y="3256"/>
              <a:chExt cx="155" cy="342"/>
            </a:xfrm>
          </p:grpSpPr>
          <p:sp>
            <p:nvSpPr>
              <p:cNvPr id="33843" name="Line 51"/>
              <p:cNvSpPr>
                <a:spLocks noChangeShapeType="1"/>
              </p:cNvSpPr>
              <p:nvPr/>
            </p:nvSpPr>
            <p:spPr bwMode="auto">
              <a:xfrm rot="5400000">
                <a:off x="2138" y="3427"/>
                <a:ext cx="342" cy="0"/>
              </a:xfrm>
              <a:prstGeom prst="line">
                <a:avLst/>
              </a:prstGeom>
              <a:noFill/>
              <a:ln w="12700">
                <a:solidFill>
                  <a:schemeClr val="tx1"/>
                </a:solidFill>
                <a:round/>
                <a:headEnd type="triangle" w="med" len="med"/>
                <a:tailEnd type="triangle" w="med" len="med"/>
              </a:ln>
              <a:effectLst/>
            </p:spPr>
            <p:txBody>
              <a:bodyPr anchor="ctr">
                <a:spAutoFit/>
              </a:bodyPr>
              <a:lstStyle/>
              <a:p>
                <a:endParaRPr lang="en-US"/>
              </a:p>
            </p:txBody>
          </p:sp>
          <p:sp>
            <p:nvSpPr>
              <p:cNvPr id="33844" name="Rectangle 52"/>
              <p:cNvSpPr>
                <a:spLocks noChangeArrowheads="1"/>
              </p:cNvSpPr>
              <p:nvPr/>
            </p:nvSpPr>
            <p:spPr bwMode="auto">
              <a:xfrm>
                <a:off x="2242" y="3355"/>
                <a:ext cx="155" cy="163"/>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n-US"/>
              </a:p>
            </p:txBody>
          </p:sp>
        </p:grpSp>
        <p:pic>
          <p:nvPicPr>
            <p:cNvPr id="15" name="Picture 14">
              <a:extLst>
                <a:ext uri="{FF2B5EF4-FFF2-40B4-BE49-F238E27FC236}">
                  <a16:creationId xmlns:a16="http://schemas.microsoft.com/office/drawing/2014/main" id="{AB839E86-F7E8-4CB9-B509-4034FFB201B8}"/>
                </a:ext>
              </a:extLst>
            </p:cNvPr>
            <p:cNvPicPr>
              <a:picLocks noChangeAspect="1"/>
            </p:cNvPicPr>
            <p:nvPr>
              <p:custDataLst>
                <p:tags r:id="rId6"/>
              </p:custDataLst>
            </p:nvPr>
          </p:nvPicPr>
          <p:blipFill>
            <a:blip r:embed="rId13" cstate="print">
              <a:extLst>
                <a:ext uri="{28A0092B-C50C-407E-A947-70E740481C1C}">
                  <a14:useLocalDpi xmlns:a14="http://schemas.microsoft.com/office/drawing/2010/main" val="0"/>
                </a:ext>
              </a:extLst>
            </a:blip>
            <a:stretch>
              <a:fillRect/>
            </a:stretch>
          </p:blipFill>
          <p:spPr>
            <a:xfrm>
              <a:off x="3145621" y="4007314"/>
              <a:ext cx="1113905" cy="249905"/>
            </a:xfrm>
            <a:prstGeom prst="rect">
              <a:avLst/>
            </a:prstGeom>
          </p:spPr>
        </p:pic>
      </p:grpSp>
      <p:grpSp>
        <p:nvGrpSpPr>
          <p:cNvPr id="19" name="Group 18">
            <a:extLst>
              <a:ext uri="{FF2B5EF4-FFF2-40B4-BE49-F238E27FC236}">
                <a16:creationId xmlns:a16="http://schemas.microsoft.com/office/drawing/2014/main" id="{F9EFBD3B-0527-4664-893E-F638F7C62C74}"/>
              </a:ext>
            </a:extLst>
          </p:cNvPr>
          <p:cNvGrpSpPr/>
          <p:nvPr/>
        </p:nvGrpSpPr>
        <p:grpSpPr>
          <a:xfrm>
            <a:off x="1779588" y="6014955"/>
            <a:ext cx="1284287" cy="249905"/>
            <a:chOff x="1779588" y="6014955"/>
            <a:chExt cx="1284287" cy="249905"/>
          </a:xfrm>
        </p:grpSpPr>
        <p:sp>
          <p:nvSpPr>
            <p:cNvPr id="33842" name="Line 50"/>
            <p:cNvSpPr>
              <a:spLocks noChangeShapeType="1"/>
            </p:cNvSpPr>
            <p:nvPr/>
          </p:nvSpPr>
          <p:spPr bwMode="auto">
            <a:xfrm>
              <a:off x="1779588" y="6165850"/>
              <a:ext cx="1284287" cy="0"/>
            </a:xfrm>
            <a:prstGeom prst="line">
              <a:avLst/>
            </a:prstGeom>
            <a:noFill/>
            <a:ln w="12700">
              <a:solidFill>
                <a:schemeClr val="tx1"/>
              </a:solidFill>
              <a:round/>
              <a:headEnd type="triangle" w="med" len="med"/>
              <a:tailEnd type="triangle" w="med" len="med"/>
            </a:ln>
            <a:effectLst/>
          </p:spPr>
          <p:txBody>
            <a:bodyPr wrap="none" anchor="ctr">
              <a:spAutoFit/>
            </a:bodyPr>
            <a:lstStyle/>
            <a:p>
              <a:endParaRPr lang="en-US"/>
            </a:p>
          </p:txBody>
        </p:sp>
        <p:pic>
          <p:nvPicPr>
            <p:cNvPr id="18" name="Picture 17">
              <a:extLst>
                <a:ext uri="{FF2B5EF4-FFF2-40B4-BE49-F238E27FC236}">
                  <a16:creationId xmlns:a16="http://schemas.microsoft.com/office/drawing/2014/main" id="{38FC36F6-5705-4BE9-A9EF-D466A2AD3AF5}"/>
                </a:ext>
              </a:extLst>
            </p:cNvPr>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tretch>
              <a:fillRect/>
            </a:stretch>
          </p:blipFill>
          <p:spPr>
            <a:xfrm>
              <a:off x="2129159" y="6014955"/>
              <a:ext cx="585143" cy="249905"/>
            </a:xfrm>
            <a:prstGeom prst="rect">
              <a:avLst/>
            </a:prstGeom>
            <a:solidFill>
              <a:schemeClr val="bg1"/>
            </a:solidFill>
          </p:spPr>
        </p:pic>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825"/>
                                        </p:tgtEl>
                                        <p:attrNameLst>
                                          <p:attrName>style.visibility</p:attrName>
                                        </p:attrNameLst>
                                      </p:cBhvr>
                                      <p:to>
                                        <p:strVal val="visible"/>
                                      </p:to>
                                    </p:set>
                                  </p:childTnLst>
                                </p:cTn>
                              </p:par>
                              <p:par>
                                <p:cTn id="7" presetID="42" presetClass="path" presetSubtype="0" repeatCount="indefinite" accel="50000" fill="hold" grpId="1" nodeType="withEffect">
                                  <p:stCondLst>
                                    <p:cond delay="0"/>
                                  </p:stCondLst>
                                  <p:endCondLst>
                                    <p:cond evt="onNext" delay="0">
                                      <p:tgtEl>
                                        <p:sldTgt/>
                                      </p:tgtEl>
                                    </p:cond>
                                  </p:endCondLst>
                                  <p:childTnLst>
                                    <p:animMotion origin="layout" path="M 5.E-6 0.0 L 5.E-6 0.31852 " pathEditMode="relative" rAng="0" ptsTypes="AA">
                                      <p:cBhvr>
                                        <p:cTn id="8" dur="1000" fill="hold"/>
                                        <p:tgtEl>
                                          <p:spTgt spid="33825"/>
                                        </p:tgtEl>
                                        <p:attrNameLst>
                                          <p:attrName>ppt_x</p:attrName>
                                          <p:attrName>ppt_y</p:attrName>
                                        </p:attrNameLst>
                                      </p:cBhvr>
                                      <p:rCtr x="0" y="159"/>
                                    </p:animMotion>
                                  </p:childTnLst>
                                </p:cTn>
                              </p:par>
                            </p:childTnLst>
                          </p:cTn>
                        </p:par>
                        <p:par>
                          <p:cTn id="9" fill="hold">
                            <p:stCondLst>
                              <p:cond delay="1000"/>
                            </p:stCondLst>
                            <p:childTnLst>
                              <p:par>
                                <p:cTn id="10" presetID="64" presetClass="path" presetSubtype="0" accel="50000" decel="50000" fill="hold" nodeType="afterEffect">
                                  <p:stCondLst>
                                    <p:cond delay="0"/>
                                  </p:stCondLst>
                                  <p:childTnLst>
                                    <p:animMotion origin="layout" path="M 5.E-6 1.48148E-6 L 5.E-6 -0.18171 " pathEditMode="relative" rAng="0" ptsTypes="AA">
                                      <p:cBhvr>
                                        <p:cTn id="11" dur="2000" fill="hold"/>
                                        <p:tgtEl>
                                          <p:spTgt spid="33831"/>
                                        </p:tgtEl>
                                        <p:attrNameLst>
                                          <p:attrName>ppt_x</p:attrName>
                                          <p:attrName>ppt_y</p:attrName>
                                        </p:attrNameLst>
                                      </p:cBhvr>
                                      <p:rCtr x="0" y="-91"/>
                                    </p:animMotion>
                                  </p:childTnLst>
                                </p:cTn>
                              </p:par>
                              <p:par>
                                <p:cTn id="12" presetID="1" presetClass="entr" presetSubtype="0" fill="hold" grpId="0" nodeType="withEffect">
                                  <p:stCondLst>
                                    <p:cond delay="0"/>
                                  </p:stCondLst>
                                  <p:childTnLst>
                                    <p:set>
                                      <p:cBhvr>
                                        <p:cTn id="13" dur="1" fill="hold">
                                          <p:stCondLst>
                                            <p:cond delay="0"/>
                                          </p:stCondLst>
                                        </p:cTn>
                                        <p:tgtEl>
                                          <p:spTgt spid="38"/>
                                        </p:tgtEl>
                                        <p:attrNameLst>
                                          <p:attrName>style.visibility</p:attrName>
                                        </p:attrNameLst>
                                      </p:cBhvr>
                                      <p:to>
                                        <p:strVal val="visible"/>
                                      </p:to>
                                    </p:set>
                                  </p:childTnLst>
                                </p:cTn>
                              </p:par>
                              <p:par>
                                <p:cTn id="14" presetID="42" presetClass="path" presetSubtype="0" repeatCount="indefinite" accel="50000" fill="hold" grpId="1" nodeType="withEffect">
                                  <p:stCondLst>
                                    <p:cond delay="0"/>
                                  </p:stCondLst>
                                  <p:endCondLst>
                                    <p:cond evt="onNext" delay="0">
                                      <p:tgtEl>
                                        <p:sldTgt/>
                                      </p:tgtEl>
                                    </p:cond>
                                  </p:endCondLst>
                                  <p:childTnLst>
                                    <p:animMotion origin="layout" path="M 5.E-6 0.0 L 5.E-6 0.31852 " pathEditMode="relative" rAng="0" ptsTypes="AA">
                                      <p:cBhvr>
                                        <p:cTn id="15" dur="1000" fill="hold"/>
                                        <p:tgtEl>
                                          <p:spTgt spid="38"/>
                                        </p:tgtEl>
                                        <p:attrNameLst>
                                          <p:attrName>ppt_x</p:attrName>
                                          <p:attrName>ppt_y</p:attrName>
                                        </p:attrNameLst>
                                      </p:cBhvr>
                                      <p:rCtr x="0" y="159"/>
                                    </p:animMotion>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33834"/>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33835"/>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42" presetClass="path" presetSubtype="0" accel="50000" decel="50000" fill="hold" grpId="0" nodeType="clickEffect">
                                  <p:stCondLst>
                                    <p:cond delay="0"/>
                                  </p:stCondLst>
                                  <p:childTnLst>
                                    <p:animMotion origin="layout" path="M 0.0 0.0  L 0.0 0.33333  E" pathEditMode="relative" ptsTypes="">
                                      <p:cBhvr>
                                        <p:cTn id="27" dur="2000" fill="hold"/>
                                        <p:tgtEl>
                                          <p:spTgt spid="33837"/>
                                        </p:tgtEl>
                                        <p:attrNameLst>
                                          <p:attrName>ppt_x</p:attrName>
                                          <p:attrName>ppt_y</p:attrName>
                                        </p:attrNameLst>
                                      </p:cBhvr>
                                    </p:animMotion>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33836"/>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xit" presetSubtype="0" fill="hold" grpId="1" nodeType="clickEffect">
                                  <p:stCondLst>
                                    <p:cond delay="0"/>
                                  </p:stCondLst>
                                  <p:childTnLst>
                                    <p:set>
                                      <p:cBhvr>
                                        <p:cTn id="35" dur="1" fill="hold">
                                          <p:stCondLst>
                                            <p:cond delay="0"/>
                                          </p:stCondLst>
                                        </p:cTn>
                                        <p:tgtEl>
                                          <p:spTgt spid="33837"/>
                                        </p:tgtEl>
                                        <p:attrNameLst>
                                          <p:attrName>style.visibility</p:attrName>
                                        </p:attrNameLst>
                                      </p:cBhvr>
                                      <p:to>
                                        <p:strVal val="hidden"/>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13"/>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16"/>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nodeType="clickEffect">
                                  <p:stCondLst>
                                    <p:cond delay="0"/>
                                  </p:stCondLst>
                                  <p:childTnLst>
                                    <p:set>
                                      <p:cBhvr>
                                        <p:cTn id="47" dur="1" fill="hold">
                                          <p:stCondLst>
                                            <p:cond delay="0"/>
                                          </p:stCondLst>
                                        </p:cTn>
                                        <p:tgtEl>
                                          <p:spTgt spid="19"/>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nodeType="clickEffect">
                                  <p:stCondLst>
                                    <p:cond delay="0"/>
                                  </p:stCondLst>
                                  <p:childTnLst>
                                    <p:set>
                                      <p:cBhvr>
                                        <p:cTn id="51" dur="1" fill="hold">
                                          <p:stCondLst>
                                            <p:cond delay="0"/>
                                          </p:stCondLst>
                                        </p:cTn>
                                        <p:tgtEl>
                                          <p:spTgt spid="2"/>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nodeType="clickEffect">
                                  <p:stCondLst>
                                    <p:cond delay="0"/>
                                  </p:stCondLst>
                                  <p:childTnLst>
                                    <p:set>
                                      <p:cBhvr>
                                        <p:cTn id="55"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837" grpId="0" animBg="1"/>
      <p:bldP spid="33837" grpId="1" animBg="1"/>
      <p:bldP spid="33825" grpId="0" animBg="1"/>
      <p:bldP spid="33825" grpId="1" animBg="1"/>
      <p:bldP spid="33834" grpId="0" animBg="1"/>
      <p:bldP spid="33835" grpId="0"/>
      <p:bldP spid="33836" grpId="0"/>
      <p:bldP spid="38" grpId="0" animBg="1"/>
      <p:bldP spid="38" grpId="1"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38" name="Rectangle 3">
            <a:extLst>
              <a:ext uri="{FF2B5EF4-FFF2-40B4-BE49-F238E27FC236}">
                <a16:creationId xmlns:a16="http://schemas.microsoft.com/office/drawing/2014/main" id="{E8BA5DE4-FA48-4CAE-8BF1-6E978EF8B322}"/>
              </a:ext>
            </a:extLst>
          </p:cNvPr>
          <p:cNvSpPr>
            <a:spLocks noGrp="1" noChangeArrowheads="1"/>
          </p:cNvSpPr>
          <p:nvPr>
            <p:ph sz="half" idx="1"/>
          </p:nvPr>
        </p:nvSpPr>
        <p:spPr>
          <a:xfrm>
            <a:off x="611316" y="1600199"/>
            <a:ext cx="4046561" cy="4827234"/>
          </a:xfrm>
        </p:spPr>
        <p:txBody>
          <a:bodyPr/>
          <a:lstStyle/>
          <a:p>
            <a:r>
              <a:rPr lang="en-US" dirty="0">
                <a:solidFill>
                  <a:schemeClr val="bg1">
                    <a:lumMod val="75000"/>
                  </a:schemeClr>
                </a:solidFill>
              </a:rPr>
              <a:t>Fluids Review</a:t>
            </a:r>
          </a:p>
          <a:p>
            <a:r>
              <a:rPr lang="en-US" b="1" dirty="0"/>
              <a:t>Applications of flow control</a:t>
            </a:r>
          </a:p>
          <a:p>
            <a:r>
              <a:rPr lang="en-US" dirty="0">
                <a:solidFill>
                  <a:schemeClr val="bg1">
                    <a:lumMod val="75000"/>
                  </a:schemeClr>
                </a:solidFill>
              </a:rPr>
              <a:t>If you had electricity</a:t>
            </a:r>
          </a:p>
          <a:p>
            <a:r>
              <a:rPr lang="en-US" dirty="0">
                <a:solidFill>
                  <a:schemeClr val="bg1">
                    <a:lumMod val="75000"/>
                  </a:schemeClr>
                </a:solidFill>
              </a:rPr>
              <a:t>Hole in a bucket </a:t>
            </a:r>
          </a:p>
          <a:p>
            <a:r>
              <a:rPr lang="en-US" dirty="0">
                <a:solidFill>
                  <a:schemeClr val="bg1">
                    <a:lumMod val="75000"/>
                  </a:schemeClr>
                </a:solidFill>
              </a:rPr>
              <a:t>Constant head devices</a:t>
            </a:r>
          </a:p>
          <a:p>
            <a:pPr lvl="1"/>
            <a:r>
              <a:rPr lang="en-US" dirty="0">
                <a:solidFill>
                  <a:schemeClr val="bg1">
                    <a:lumMod val="75000"/>
                  </a:schemeClr>
                </a:solidFill>
              </a:rPr>
              <a:t>Floating bowl</a:t>
            </a:r>
          </a:p>
          <a:p>
            <a:pPr lvl="1"/>
            <a:r>
              <a:rPr lang="en-US" dirty="0">
                <a:solidFill>
                  <a:schemeClr val="bg1">
                    <a:lumMod val="75000"/>
                  </a:schemeClr>
                </a:solidFill>
              </a:rPr>
              <a:t>Overflow tanks</a:t>
            </a:r>
          </a:p>
          <a:p>
            <a:pPr lvl="1"/>
            <a:r>
              <a:rPr lang="en-US" dirty="0">
                <a:solidFill>
                  <a:schemeClr val="bg1">
                    <a:lumMod val="75000"/>
                  </a:schemeClr>
                </a:solidFill>
              </a:rPr>
              <a:t>Marriot bottle</a:t>
            </a:r>
          </a:p>
          <a:p>
            <a:pPr lvl="1"/>
            <a:r>
              <a:rPr lang="en-US" dirty="0">
                <a:solidFill>
                  <a:schemeClr val="bg1">
                    <a:lumMod val="75000"/>
                  </a:schemeClr>
                </a:solidFill>
              </a:rPr>
              <a:t>Float valve</a:t>
            </a:r>
          </a:p>
        </p:txBody>
      </p:sp>
      <p:sp>
        <p:nvSpPr>
          <p:cNvPr id="26" name="Content Placeholder 88">
            <a:extLst>
              <a:ext uri="{FF2B5EF4-FFF2-40B4-BE49-F238E27FC236}">
                <a16:creationId xmlns:a16="http://schemas.microsoft.com/office/drawing/2014/main" id="{EFE64A4D-848C-4D24-B92C-6AB7864254E2}"/>
              </a:ext>
            </a:extLst>
          </p:cNvPr>
          <p:cNvSpPr>
            <a:spLocks noGrp="1"/>
          </p:cNvSpPr>
          <p:nvPr>
            <p:ph sz="half" idx="2"/>
          </p:nvPr>
        </p:nvSpPr>
        <p:spPr>
          <a:xfrm>
            <a:off x="5322912" y="1600200"/>
            <a:ext cx="4038600" cy="4525963"/>
          </a:xfrm>
        </p:spPr>
        <p:txBody>
          <a:bodyPr/>
          <a:lstStyle/>
          <a:p>
            <a:r>
              <a:rPr lang="en-US" dirty="0" err="1">
                <a:solidFill>
                  <a:schemeClr val="bg1">
                    <a:lumMod val="75000"/>
                  </a:schemeClr>
                </a:solidFill>
              </a:rPr>
              <a:t>Hypochlorinators</a:t>
            </a:r>
            <a:br>
              <a:rPr lang="en-US" dirty="0">
                <a:solidFill>
                  <a:schemeClr val="bg1">
                    <a:lumMod val="75000"/>
                  </a:schemeClr>
                </a:solidFill>
              </a:rPr>
            </a:br>
            <a:r>
              <a:rPr lang="en-US" dirty="0">
                <a:solidFill>
                  <a:schemeClr val="bg1">
                    <a:lumMod val="75000"/>
                  </a:schemeClr>
                </a:solidFill>
              </a:rPr>
              <a:t>in Honduras</a:t>
            </a:r>
          </a:p>
          <a:p>
            <a:r>
              <a:rPr lang="en-US" dirty="0" err="1">
                <a:solidFill>
                  <a:schemeClr val="bg1">
                    <a:lumMod val="75000"/>
                  </a:schemeClr>
                </a:solidFill>
              </a:rPr>
              <a:t>AguaClara</a:t>
            </a:r>
            <a:r>
              <a:rPr lang="en-US" dirty="0">
                <a:solidFill>
                  <a:schemeClr val="bg1">
                    <a:lumMod val="75000"/>
                  </a:schemeClr>
                </a:solidFill>
              </a:rPr>
              <a:t> “Almost Linear” </a:t>
            </a:r>
            <a:br>
              <a:rPr lang="en-US" dirty="0">
                <a:solidFill>
                  <a:schemeClr val="bg1">
                    <a:lumMod val="75000"/>
                  </a:schemeClr>
                </a:solidFill>
              </a:rPr>
            </a:br>
            <a:r>
              <a:rPr lang="en-US" dirty="0">
                <a:solidFill>
                  <a:schemeClr val="bg1">
                    <a:lumMod val="75000"/>
                  </a:schemeClr>
                </a:solidFill>
              </a:rPr>
              <a:t>Flow Controller</a:t>
            </a:r>
          </a:p>
          <a:p>
            <a:r>
              <a:rPr lang="en-US" dirty="0" err="1">
                <a:solidFill>
                  <a:schemeClr val="bg1">
                    <a:lumMod val="75000"/>
                  </a:schemeClr>
                </a:solidFill>
              </a:rPr>
              <a:t>AguaClara</a:t>
            </a:r>
            <a:r>
              <a:rPr lang="en-US" dirty="0">
                <a:solidFill>
                  <a:schemeClr val="bg1">
                    <a:lumMod val="75000"/>
                  </a:schemeClr>
                </a:solidFill>
              </a:rPr>
              <a:t> Linear </a:t>
            </a:r>
            <a:br>
              <a:rPr lang="en-US" dirty="0">
                <a:solidFill>
                  <a:schemeClr val="bg1">
                    <a:lumMod val="75000"/>
                  </a:schemeClr>
                </a:solidFill>
              </a:rPr>
            </a:br>
            <a:r>
              <a:rPr lang="en-US" dirty="0">
                <a:solidFill>
                  <a:schemeClr val="bg1">
                    <a:lumMod val="75000"/>
                  </a:schemeClr>
                </a:solidFill>
              </a:rPr>
              <a:t>Flow Orifice Meter</a:t>
            </a:r>
          </a:p>
          <a:p>
            <a:r>
              <a:rPr lang="en-US" dirty="0" err="1">
                <a:solidFill>
                  <a:schemeClr val="bg1">
                    <a:lumMod val="75000"/>
                  </a:schemeClr>
                </a:solidFill>
              </a:rPr>
              <a:t>AguaClara</a:t>
            </a:r>
            <a:r>
              <a:rPr lang="en-US" dirty="0">
                <a:solidFill>
                  <a:schemeClr val="bg1">
                    <a:lumMod val="75000"/>
                  </a:schemeClr>
                </a:solidFill>
              </a:rPr>
              <a:t> Linear Chemical</a:t>
            </a:r>
            <a:br>
              <a:rPr lang="en-US" dirty="0">
                <a:solidFill>
                  <a:schemeClr val="bg1">
                    <a:lumMod val="75000"/>
                  </a:schemeClr>
                </a:solidFill>
              </a:rPr>
            </a:br>
            <a:r>
              <a:rPr lang="en-US" dirty="0">
                <a:solidFill>
                  <a:schemeClr val="bg1">
                    <a:lumMod val="75000"/>
                  </a:schemeClr>
                </a:solidFill>
              </a:rPr>
              <a:t>Dose Controller</a:t>
            </a:r>
          </a:p>
          <a:p>
            <a:endParaRPr lang="en-US" dirty="0">
              <a:solidFill>
                <a:schemeClr val="bg1">
                  <a:lumMod val="75000"/>
                </a:schemeClr>
              </a:solidFill>
            </a:endParaRPr>
          </a:p>
          <a:p>
            <a:endParaRPr lang="en-US" dirty="0">
              <a:solidFill>
                <a:schemeClr val="bg1">
                  <a:lumMod val="75000"/>
                </a:schemeClr>
              </a:solidFill>
            </a:endParaRPr>
          </a:p>
        </p:txBody>
      </p:sp>
      <p:pic>
        <p:nvPicPr>
          <p:cNvPr id="40"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B486BC94-9923-4E89-9BC3-D9D3F043DE5B}"/>
              </a:ext>
            </a:extLst>
          </p:cNvPr>
          <p:cNvPicPr>
            <a:picLocks noChangeAspect="1" noChangeArrowheads="1"/>
          </p:cNvPicPr>
          <p:nvPr/>
        </p:nvPicPr>
        <p:blipFill>
          <a:blip r:embed="rId5" cstate="print"/>
          <a:srcRect/>
          <a:stretch>
            <a:fillRect/>
          </a:stretch>
        </p:blipFill>
        <p:spPr bwMode="auto">
          <a:xfrm>
            <a:off x="225194" y="3119269"/>
            <a:ext cx="513515" cy="385137"/>
          </a:xfrm>
          <a:prstGeom prst="rect">
            <a:avLst/>
          </a:prstGeom>
          <a:noFill/>
        </p:spPr>
      </p:pic>
      <p:pic>
        <p:nvPicPr>
          <p:cNvPr id="41" name="Picture 1">
            <a:hlinkClick r:id="rId6" action="ppaction://hlinksldjump"/>
            <a:extLst>
              <a:ext uri="{FF2B5EF4-FFF2-40B4-BE49-F238E27FC236}">
                <a16:creationId xmlns:a16="http://schemas.microsoft.com/office/drawing/2014/main" id="{183E9ED1-FD5E-4419-BBFD-843BD3809B68}"/>
              </a:ext>
            </a:extLst>
          </p:cNvPr>
          <p:cNvPicPr>
            <a:picLocks noChangeAspect="1" noChangeArrowheads="1"/>
          </p:cNvPicPr>
          <p:nvPr/>
        </p:nvPicPr>
        <p:blipFill>
          <a:blip r:embed="rId7" cstate="print"/>
          <a:srcRect/>
          <a:stretch>
            <a:fillRect/>
          </a:stretch>
        </p:blipFill>
        <p:spPr bwMode="auto">
          <a:xfrm>
            <a:off x="379456" y="5070439"/>
            <a:ext cx="359254" cy="278674"/>
          </a:xfrm>
          <a:prstGeom prst="rect">
            <a:avLst/>
          </a:prstGeom>
          <a:noFill/>
          <a:ln w="9525">
            <a:noFill/>
            <a:miter lim="800000"/>
            <a:headEnd/>
            <a:tailEnd/>
          </a:ln>
          <a:effectLst/>
        </p:spPr>
      </p:pic>
      <p:pic>
        <p:nvPicPr>
          <p:cNvPr id="42" name="Picture 4">
            <a:hlinkClick r:id="rId8" action="ppaction://hlinksldjump"/>
            <a:extLst>
              <a:ext uri="{FF2B5EF4-FFF2-40B4-BE49-F238E27FC236}">
                <a16:creationId xmlns:a16="http://schemas.microsoft.com/office/drawing/2014/main" id="{983093ED-63BB-4888-98F6-DE580581FDA3}"/>
              </a:ext>
            </a:extLst>
          </p:cNvPr>
          <p:cNvPicPr>
            <a:picLocks noChangeAspect="1" noChangeArrowheads="1"/>
          </p:cNvPicPr>
          <p:nvPr/>
        </p:nvPicPr>
        <p:blipFill>
          <a:blip r:embed="rId9" cstate="print"/>
          <a:srcRect/>
          <a:stretch>
            <a:fillRect/>
          </a:stretch>
        </p:blipFill>
        <p:spPr bwMode="auto">
          <a:xfrm>
            <a:off x="516985" y="5417771"/>
            <a:ext cx="166407" cy="374661"/>
          </a:xfrm>
          <a:prstGeom prst="rect">
            <a:avLst/>
          </a:prstGeom>
          <a:noFill/>
          <a:ln w="9525">
            <a:noFill/>
            <a:miter lim="800000"/>
            <a:headEnd/>
            <a:tailEnd/>
          </a:ln>
          <a:effectLst/>
        </p:spPr>
      </p:pic>
      <p:pic>
        <p:nvPicPr>
          <p:cNvPr id="43" name="Picture 5">
            <a:hlinkClick r:id="rId10" action="ppaction://hlinksldjump"/>
            <a:extLst>
              <a:ext uri="{FF2B5EF4-FFF2-40B4-BE49-F238E27FC236}">
                <a16:creationId xmlns:a16="http://schemas.microsoft.com/office/drawing/2014/main" id="{A3B7EAAD-9EB9-4AA8-BAF9-381640D8CE20}"/>
              </a:ext>
            </a:extLst>
          </p:cNvPr>
          <p:cNvPicPr>
            <a:picLocks noChangeAspect="1" noChangeArrowheads="1"/>
          </p:cNvPicPr>
          <p:nvPr/>
        </p:nvPicPr>
        <p:blipFill>
          <a:blip r:embed="rId11" cstate="print"/>
          <a:srcRect/>
          <a:stretch>
            <a:fillRect/>
          </a:stretch>
        </p:blipFill>
        <p:spPr bwMode="auto">
          <a:xfrm flipH="1">
            <a:off x="347650" y="4575051"/>
            <a:ext cx="505075" cy="337751"/>
          </a:xfrm>
          <a:prstGeom prst="rect">
            <a:avLst/>
          </a:prstGeom>
          <a:noFill/>
          <a:ln w="9525">
            <a:noFill/>
            <a:miter lim="800000"/>
            <a:headEnd/>
            <a:tailEnd/>
          </a:ln>
          <a:effectLst/>
        </p:spPr>
      </p:pic>
      <p:pic>
        <p:nvPicPr>
          <p:cNvPr id="44" name="Picture 8">
            <a:hlinkClick r:id="rId12" action="ppaction://hlinksldjump"/>
            <a:extLst>
              <a:ext uri="{FF2B5EF4-FFF2-40B4-BE49-F238E27FC236}">
                <a16:creationId xmlns:a16="http://schemas.microsoft.com/office/drawing/2014/main" id="{D9257D97-805F-46A3-BD59-3A1150356D29}"/>
              </a:ext>
            </a:extLst>
          </p:cNvPr>
          <p:cNvPicPr>
            <a:picLocks noChangeAspect="1" noChangeArrowheads="1"/>
          </p:cNvPicPr>
          <p:nvPr/>
        </p:nvPicPr>
        <p:blipFill>
          <a:blip r:embed="rId13" cstate="print"/>
          <a:srcRect/>
          <a:stretch>
            <a:fillRect/>
          </a:stretch>
        </p:blipFill>
        <p:spPr bwMode="auto">
          <a:xfrm>
            <a:off x="476340" y="5859416"/>
            <a:ext cx="262370" cy="319882"/>
          </a:xfrm>
          <a:prstGeom prst="rect">
            <a:avLst/>
          </a:prstGeom>
          <a:noFill/>
          <a:ln w="9525">
            <a:noFill/>
            <a:miter lim="800000"/>
            <a:headEnd/>
            <a:tailEnd/>
          </a:ln>
          <a:effectLst/>
        </p:spPr>
      </p:pic>
      <p:pic>
        <p:nvPicPr>
          <p:cNvPr id="48" name="Picture 47">
            <a:hlinkClick r:id="rId14" action="ppaction://hlinksldjump"/>
            <a:extLst>
              <a:ext uri="{FF2B5EF4-FFF2-40B4-BE49-F238E27FC236}">
                <a16:creationId xmlns:a16="http://schemas.microsoft.com/office/drawing/2014/main" id="{0CDCA386-8A70-4420-AD64-4AF2830CA374}"/>
              </a:ext>
            </a:extLst>
          </p:cNvPr>
          <p:cNvPicPr>
            <a:picLocks noChangeAspect="1"/>
          </p:cNvPicPr>
          <p:nvPr/>
        </p:nvPicPr>
        <p:blipFill>
          <a:blip r:embed="rId15"/>
          <a:stretch>
            <a:fillRect/>
          </a:stretch>
        </p:blipFill>
        <p:spPr>
          <a:xfrm>
            <a:off x="87217" y="1716504"/>
            <a:ext cx="651493" cy="209789"/>
          </a:xfrm>
          <a:prstGeom prst="rect">
            <a:avLst/>
          </a:prstGeom>
        </p:spPr>
      </p:pic>
      <p:pic>
        <p:nvPicPr>
          <p:cNvPr id="49" name="Picture 48">
            <a:hlinkClick r:id="rId14" action="ppaction://hlinksldjump"/>
            <a:extLst>
              <a:ext uri="{FF2B5EF4-FFF2-40B4-BE49-F238E27FC236}">
                <a16:creationId xmlns:a16="http://schemas.microsoft.com/office/drawing/2014/main" id="{0FC37275-7F6E-4087-B1DA-70DABD97F497}"/>
              </a:ext>
            </a:extLst>
          </p:cNvPr>
          <p:cNvPicPr>
            <a:picLocks noChangeAspect="1"/>
          </p:cNvPicPr>
          <p:nvPr>
            <p:custDataLst>
              <p:tags r:id="rId1"/>
            </p:custDataLst>
          </p:nvPr>
        </p:nvPicPr>
        <p:blipFill>
          <a:blip r:embed="rId16" cstate="print">
            <a:extLst>
              <a:ext uri="{28A0092B-C50C-407E-A947-70E740481C1C}">
                <a14:useLocalDpi xmlns:a14="http://schemas.microsoft.com/office/drawing/2010/main" val="0"/>
              </a:ext>
            </a:extLst>
          </a:blip>
          <a:stretch>
            <a:fillRect/>
          </a:stretch>
        </p:blipFill>
        <p:spPr>
          <a:xfrm>
            <a:off x="135566" y="2151362"/>
            <a:ext cx="558466" cy="359460"/>
          </a:xfrm>
          <a:prstGeom prst="rect">
            <a:avLst/>
          </a:prstGeom>
        </p:spPr>
      </p:pic>
      <p:pic>
        <p:nvPicPr>
          <p:cNvPr id="50" name="Picture 2" descr="Image result for head">
            <a:hlinkClick r:id="rId17" action="ppaction://hlinksldjump"/>
            <a:extLst>
              <a:ext uri="{FF2B5EF4-FFF2-40B4-BE49-F238E27FC236}">
                <a16:creationId xmlns:a16="http://schemas.microsoft.com/office/drawing/2014/main" id="{BECE8485-73B0-457B-8BB0-AFBC76C17218}"/>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36098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51">
            <a:hlinkClick r:id="rId19" action="ppaction://hlinksldjump"/>
            <a:extLst>
              <a:ext uri="{FF2B5EF4-FFF2-40B4-BE49-F238E27FC236}">
                <a16:creationId xmlns:a16="http://schemas.microsoft.com/office/drawing/2014/main" id="{EDD3DD4F-E528-4496-8A7E-149DECC600ED}"/>
              </a:ext>
            </a:extLst>
          </p:cNvPr>
          <p:cNvPicPr>
            <a:picLocks noChangeAspect="1"/>
          </p:cNvPicPr>
          <p:nvPr/>
        </p:nvPicPr>
        <p:blipFill>
          <a:blip r:embed="rId20"/>
          <a:stretch>
            <a:fillRect/>
          </a:stretch>
        </p:blipFill>
        <p:spPr>
          <a:xfrm>
            <a:off x="147618" y="3733004"/>
            <a:ext cx="636127" cy="111435"/>
          </a:xfrm>
          <a:prstGeom prst="rect">
            <a:avLst/>
          </a:prstGeom>
        </p:spPr>
      </p:pic>
      <p:sp>
        <p:nvSpPr>
          <p:cNvPr id="19" name="TextBox 18">
            <a:extLst>
              <a:ext uri="{FF2B5EF4-FFF2-40B4-BE49-F238E27FC236}">
                <a16:creationId xmlns:a16="http://schemas.microsoft.com/office/drawing/2014/main" id="{5BB424E8-B522-483B-9AB4-AD360E068B88}"/>
              </a:ext>
            </a:extLst>
          </p:cNvPr>
          <p:cNvSpPr txBox="1"/>
          <p:nvPr/>
        </p:nvSpPr>
        <p:spPr>
          <a:xfrm>
            <a:off x="4395392" y="6499240"/>
            <a:ext cx="4966120" cy="400110"/>
          </a:xfrm>
          <a:prstGeom prst="rect">
            <a:avLst/>
          </a:prstGeom>
          <a:noFill/>
        </p:spPr>
        <p:txBody>
          <a:bodyPr wrap="square" rtlCol="0">
            <a:spAutoFit/>
          </a:bodyPr>
          <a:lstStyle/>
          <a:p>
            <a:r>
              <a:rPr lang="en-US" sz="2000" dirty="0">
                <a:solidFill>
                  <a:schemeClr val="bg1">
                    <a:lumMod val="75000"/>
                  </a:schemeClr>
                </a:solidFill>
              </a:rPr>
              <a:t>Ctrl + click the pictures to go to each section!</a:t>
            </a:r>
          </a:p>
        </p:txBody>
      </p:sp>
      <p:pic>
        <p:nvPicPr>
          <p:cNvPr id="27" name="Picture 26">
            <a:hlinkClick r:id="rId21" action="ppaction://hlinksldjump"/>
            <a:extLst>
              <a:ext uri="{FF2B5EF4-FFF2-40B4-BE49-F238E27FC236}">
                <a16:creationId xmlns:a16="http://schemas.microsoft.com/office/drawing/2014/main" id="{953E987E-C55A-42FB-A15C-0E82D6B074C6}"/>
              </a:ext>
            </a:extLst>
          </p:cNvPr>
          <p:cNvPicPr>
            <a:picLocks noChangeAspect="1"/>
          </p:cNvPicPr>
          <p:nvPr/>
        </p:nvPicPr>
        <p:blipFill>
          <a:blip r:embed="rId22"/>
          <a:stretch>
            <a:fillRect/>
          </a:stretch>
        </p:blipFill>
        <p:spPr>
          <a:xfrm>
            <a:off x="4875321" y="1600147"/>
            <a:ext cx="611316" cy="374973"/>
          </a:xfrm>
          <a:prstGeom prst="rect">
            <a:avLst/>
          </a:prstGeom>
        </p:spPr>
      </p:pic>
      <p:pic>
        <p:nvPicPr>
          <p:cNvPr id="28" name="Picture 9">
            <a:hlinkClick r:id="rId23" action="ppaction://hlinksldjump"/>
            <a:extLst>
              <a:ext uri="{FF2B5EF4-FFF2-40B4-BE49-F238E27FC236}">
                <a16:creationId xmlns:a16="http://schemas.microsoft.com/office/drawing/2014/main" id="{C52AD6BB-087F-417F-B772-6CF232EBD41F}"/>
              </a:ext>
            </a:extLst>
          </p:cNvPr>
          <p:cNvPicPr>
            <a:picLocks noChangeAspect="1" noChangeArrowheads="1"/>
          </p:cNvPicPr>
          <p:nvPr/>
        </p:nvPicPr>
        <p:blipFill>
          <a:blip r:embed="rId24" cstate="print"/>
          <a:srcRect/>
          <a:stretch>
            <a:fillRect/>
          </a:stretch>
        </p:blipFill>
        <p:spPr bwMode="auto">
          <a:xfrm>
            <a:off x="4875321" y="2541235"/>
            <a:ext cx="615063" cy="613345"/>
          </a:xfrm>
          <a:prstGeom prst="rect">
            <a:avLst/>
          </a:prstGeom>
          <a:noFill/>
          <a:ln w="9525">
            <a:noFill/>
            <a:miter lim="800000"/>
            <a:headEnd/>
            <a:tailEnd/>
          </a:ln>
          <a:effectLst/>
        </p:spPr>
      </p:pic>
      <p:pic>
        <p:nvPicPr>
          <p:cNvPr id="29" name="Picture 3">
            <a:hlinkClick r:id="rId25" action="ppaction://hlinksldjump"/>
            <a:extLst>
              <a:ext uri="{FF2B5EF4-FFF2-40B4-BE49-F238E27FC236}">
                <a16:creationId xmlns:a16="http://schemas.microsoft.com/office/drawing/2014/main" id="{C4803AD2-48DD-4AAF-9FED-B269CEEFB014}"/>
              </a:ext>
            </a:extLst>
          </p:cNvPr>
          <p:cNvPicPr>
            <a:picLocks noChangeAspect="1" noChangeArrowheads="1"/>
          </p:cNvPicPr>
          <p:nvPr/>
        </p:nvPicPr>
        <p:blipFill>
          <a:blip r:embed="rId26" cstate="print">
            <a:clrChange>
              <a:clrFrom>
                <a:srgbClr val="212830"/>
              </a:clrFrom>
              <a:clrTo>
                <a:srgbClr val="212830">
                  <a:alpha val="0"/>
                </a:srgbClr>
              </a:clrTo>
            </a:clrChange>
          </a:blip>
          <a:srcRect l="75678" t="37135" r="16407" b="34610"/>
          <a:stretch>
            <a:fillRect/>
          </a:stretch>
        </p:blipFill>
        <p:spPr bwMode="auto">
          <a:xfrm>
            <a:off x="4986394" y="3776837"/>
            <a:ext cx="503989" cy="613345"/>
          </a:xfrm>
          <a:prstGeom prst="rect">
            <a:avLst/>
          </a:prstGeom>
          <a:noFill/>
          <a:ln w="9525">
            <a:noFill/>
            <a:miter lim="800000"/>
            <a:headEnd/>
            <a:tailEnd/>
          </a:ln>
        </p:spPr>
      </p:pic>
      <p:pic>
        <p:nvPicPr>
          <p:cNvPr id="30" name="Picture 3">
            <a:hlinkClick r:id="rId27" action="ppaction://hlinksldjump"/>
            <a:extLst>
              <a:ext uri="{FF2B5EF4-FFF2-40B4-BE49-F238E27FC236}">
                <a16:creationId xmlns:a16="http://schemas.microsoft.com/office/drawing/2014/main" id="{CF96ABC6-7B51-4E31-A3B1-E2DF33F73065}"/>
              </a:ext>
            </a:extLst>
          </p:cNvPr>
          <p:cNvPicPr>
            <a:picLocks noChangeAspect="1" noChangeArrowheads="1"/>
          </p:cNvPicPr>
          <p:nvPr/>
        </p:nvPicPr>
        <p:blipFill>
          <a:blip r:embed="rId28" cstate="print"/>
          <a:srcRect/>
          <a:stretch>
            <a:fillRect/>
          </a:stretch>
        </p:blipFill>
        <p:spPr bwMode="auto">
          <a:xfrm>
            <a:off x="4807243" y="4741829"/>
            <a:ext cx="694767" cy="620511"/>
          </a:xfrm>
          <a:prstGeom prst="rect">
            <a:avLst/>
          </a:prstGeom>
          <a:noFill/>
          <a:ln w="9525">
            <a:noFill/>
            <a:miter lim="800000"/>
            <a:headEnd/>
            <a:tailEnd/>
          </a:ln>
          <a:effectLst/>
        </p:spPr>
      </p:pic>
    </p:spTree>
    <p:extLst>
      <p:ext uri="{BB962C8B-B14F-4D97-AF65-F5344CB8AC3E}">
        <p14:creationId xmlns:p14="http://schemas.microsoft.com/office/powerpoint/2010/main" val="3254600795"/>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p:cNvSpPr>
            <a:spLocks noGrp="1" noChangeArrowheads="1"/>
          </p:cNvSpPr>
          <p:nvPr>
            <p:ph type="title"/>
          </p:nvPr>
        </p:nvSpPr>
        <p:spPr/>
        <p:txBody>
          <a:bodyPr/>
          <a:lstStyle/>
          <a:p>
            <a:r>
              <a:rPr lang="en-US" dirty="0"/>
              <a:t>Our goal is to adjust the flowrate and then maintain constant flow</a:t>
            </a:r>
          </a:p>
        </p:txBody>
      </p:sp>
      <p:sp>
        <p:nvSpPr>
          <p:cNvPr id="117763" name="Rectangle 3"/>
          <p:cNvSpPr>
            <a:spLocks noGrp="1" noChangeArrowheads="1"/>
          </p:cNvSpPr>
          <p:nvPr>
            <p:ph idx="1"/>
          </p:nvPr>
        </p:nvSpPr>
        <p:spPr/>
        <p:txBody>
          <a:bodyPr/>
          <a:lstStyle/>
          <a:p>
            <a:r>
              <a:rPr lang="en-US" sz="2800" dirty="0"/>
              <a:t>Head (or available energy to push fluid through the flow resistance) (voltage drop)</a:t>
            </a:r>
          </a:p>
          <a:p>
            <a:r>
              <a:rPr lang="en-US" sz="2800" dirty="0"/>
              <a:t>Flow resistance (resistor)</a:t>
            </a:r>
          </a:p>
          <a:p>
            <a:pPr lvl="1"/>
            <a:r>
              <a:rPr lang="en-US" sz="2400" dirty="0"/>
              <a:t>____________________________________</a:t>
            </a:r>
          </a:p>
          <a:p>
            <a:pPr lvl="1"/>
            <a:r>
              <a:rPr lang="en-US" sz="2400" dirty="0"/>
              <a:t>____________________________________</a:t>
            </a:r>
          </a:p>
          <a:p>
            <a:pPr lvl="1"/>
            <a:r>
              <a:rPr lang="en-US" sz="2400" dirty="0"/>
              <a:t>____________________________________</a:t>
            </a:r>
          </a:p>
          <a:p>
            <a:r>
              <a:rPr lang="en-US" sz="2800" dirty="0"/>
              <a:t>Vary either the head or the flow resistance to vary the flow rate (current)</a:t>
            </a:r>
          </a:p>
          <a:p>
            <a:pPr lvl="1"/>
            <a:r>
              <a:rPr lang="en-US" sz="2400" dirty="0"/>
              <a:t>Vary head by adjusting the constant head tank elevation or the outlet elevation of a flexible tube</a:t>
            </a:r>
          </a:p>
          <a:p>
            <a:pPr lvl="1"/>
            <a:r>
              <a:rPr lang="en-US" sz="2400" dirty="0"/>
              <a:t>Vary orifice size (flow resistance) by adjusting a valve</a:t>
            </a:r>
          </a:p>
        </p:txBody>
      </p:sp>
      <p:sp>
        <p:nvSpPr>
          <p:cNvPr id="7" name="Rectangle 4"/>
          <p:cNvSpPr>
            <a:spLocks noChangeArrowheads="1"/>
          </p:cNvSpPr>
          <p:nvPr/>
        </p:nvSpPr>
        <p:spPr bwMode="auto">
          <a:xfrm>
            <a:off x="1177226" y="2984146"/>
            <a:ext cx="5184775" cy="519112"/>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Orifice i.e. small hole or restriction</a:t>
            </a:r>
          </a:p>
        </p:txBody>
      </p:sp>
      <p:sp>
        <p:nvSpPr>
          <p:cNvPr id="8" name="Rectangle 5"/>
          <p:cNvSpPr>
            <a:spLocks noChangeArrowheads="1"/>
          </p:cNvSpPr>
          <p:nvPr/>
        </p:nvSpPr>
        <p:spPr bwMode="auto">
          <a:xfrm>
            <a:off x="1177226" y="3878682"/>
            <a:ext cx="5024132" cy="523220"/>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Long straight small diameter tube</a:t>
            </a:r>
          </a:p>
        </p:txBody>
      </p:sp>
      <p:sp>
        <p:nvSpPr>
          <p:cNvPr id="9" name="Rectangle 6"/>
          <p:cNvSpPr>
            <a:spLocks noChangeArrowheads="1"/>
          </p:cNvSpPr>
          <p:nvPr/>
        </p:nvSpPr>
        <p:spPr bwMode="auto">
          <a:xfrm>
            <a:off x="1177226" y="3431414"/>
            <a:ext cx="2128838" cy="519113"/>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Porous media</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1776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776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776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776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7763">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17763">
                                            <p:txEl>
                                              <p:pRg st="5" end="5"/>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17763">
                                            <p:txEl>
                                              <p:pRg st="6" end="6"/>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1776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763" grpId="0" uiExpand="1" build="p" bldLvl="2"/>
      <p:bldP spid="7" grpId="0"/>
      <p:bldP spid="8" grpId="0"/>
      <p:bldP spid="9" grpId="0"/>
    </p:bldLst>
  </p:timing>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8" name="Picture 47">
            <a:extLst>
              <a:ext uri="{FF2B5EF4-FFF2-40B4-BE49-F238E27FC236}">
                <a16:creationId xmlns:a16="http://schemas.microsoft.com/office/drawing/2014/main" id="{2E3CAE5E-1C5C-415C-8FD6-1224F2179A17}"/>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582967" y="5487936"/>
            <a:ext cx="7098557" cy="638234"/>
          </a:xfrm>
          <a:prstGeom prst="rect">
            <a:avLst/>
          </a:prstGeom>
        </p:spPr>
      </p:pic>
      <p:sp>
        <p:nvSpPr>
          <p:cNvPr id="157698" name="Oval 2"/>
          <p:cNvSpPr>
            <a:spLocks noChangeArrowheads="1"/>
          </p:cNvSpPr>
          <p:nvPr/>
        </p:nvSpPr>
        <p:spPr bwMode="auto">
          <a:xfrm>
            <a:off x="4038600" y="2971800"/>
            <a:ext cx="76200" cy="76200"/>
          </a:xfrm>
          <a:prstGeom prst="ellipse">
            <a:avLst/>
          </a:prstGeom>
          <a:solidFill>
            <a:srgbClr val="3366FF"/>
          </a:solidFill>
          <a:ln w="9525">
            <a:solidFill>
              <a:srgbClr val="3366FF"/>
            </a:solidFill>
            <a:round/>
            <a:headEnd/>
            <a:tailEnd/>
          </a:ln>
          <a:effectLst/>
        </p:spPr>
        <p:txBody>
          <a:bodyPr wrap="none" anchor="ctr"/>
          <a:lstStyle/>
          <a:p>
            <a:endParaRPr lang="en-US"/>
          </a:p>
        </p:txBody>
      </p:sp>
      <p:sp>
        <p:nvSpPr>
          <p:cNvPr id="157699" name="Rectangle 3"/>
          <p:cNvSpPr>
            <a:spLocks noChangeArrowheads="1"/>
          </p:cNvSpPr>
          <p:nvPr/>
        </p:nvSpPr>
        <p:spPr bwMode="auto">
          <a:xfrm>
            <a:off x="4038600" y="3429000"/>
            <a:ext cx="914400" cy="685800"/>
          </a:xfrm>
          <a:prstGeom prst="rect">
            <a:avLst/>
          </a:prstGeom>
          <a:solidFill>
            <a:schemeClr val="hlink"/>
          </a:solidFill>
          <a:ln w="9525">
            <a:noFill/>
            <a:miter lim="800000"/>
            <a:headEnd/>
            <a:tailEnd/>
          </a:ln>
          <a:effectLst/>
        </p:spPr>
        <p:txBody>
          <a:bodyPr wrap="none" anchor="ctr"/>
          <a:lstStyle/>
          <a:p>
            <a:endParaRPr lang="en-US"/>
          </a:p>
        </p:txBody>
      </p:sp>
      <p:sp>
        <p:nvSpPr>
          <p:cNvPr id="157700" name="Oval 4"/>
          <p:cNvSpPr>
            <a:spLocks noChangeArrowheads="1"/>
          </p:cNvSpPr>
          <p:nvPr/>
        </p:nvSpPr>
        <p:spPr bwMode="auto">
          <a:xfrm>
            <a:off x="4038600" y="2743200"/>
            <a:ext cx="914400" cy="152400"/>
          </a:xfrm>
          <a:prstGeom prst="ellipse">
            <a:avLst/>
          </a:prstGeom>
          <a:solidFill>
            <a:schemeClr val="bg1"/>
          </a:solidFill>
          <a:ln w="9525">
            <a:solidFill>
              <a:schemeClr val="tx1"/>
            </a:solidFill>
            <a:round/>
            <a:headEnd/>
            <a:tailEnd/>
          </a:ln>
          <a:effectLst/>
        </p:spPr>
        <p:txBody>
          <a:bodyPr wrap="none" anchor="ctr"/>
          <a:lstStyle/>
          <a:p>
            <a:endParaRPr lang="en-US"/>
          </a:p>
        </p:txBody>
      </p:sp>
      <p:sp>
        <p:nvSpPr>
          <p:cNvPr id="157701" name="Oval 5"/>
          <p:cNvSpPr>
            <a:spLocks noChangeArrowheads="1"/>
          </p:cNvSpPr>
          <p:nvPr/>
        </p:nvSpPr>
        <p:spPr bwMode="auto">
          <a:xfrm>
            <a:off x="4038600" y="4038600"/>
            <a:ext cx="914400" cy="152400"/>
          </a:xfrm>
          <a:prstGeom prst="ellipse">
            <a:avLst/>
          </a:prstGeom>
          <a:solidFill>
            <a:schemeClr val="hlink"/>
          </a:solidFill>
          <a:ln w="9525">
            <a:solidFill>
              <a:schemeClr val="tx1"/>
            </a:solidFill>
            <a:round/>
            <a:headEnd/>
            <a:tailEnd/>
          </a:ln>
          <a:effectLst/>
        </p:spPr>
        <p:txBody>
          <a:bodyPr wrap="none" anchor="ctr"/>
          <a:lstStyle/>
          <a:p>
            <a:endParaRPr lang="en-US"/>
          </a:p>
        </p:txBody>
      </p:sp>
      <p:sp>
        <p:nvSpPr>
          <p:cNvPr id="157702" name="Line 6"/>
          <p:cNvSpPr>
            <a:spLocks noChangeShapeType="1"/>
          </p:cNvSpPr>
          <p:nvPr/>
        </p:nvSpPr>
        <p:spPr bwMode="auto">
          <a:xfrm>
            <a:off x="4038600" y="2819400"/>
            <a:ext cx="1588" cy="1295400"/>
          </a:xfrm>
          <a:prstGeom prst="line">
            <a:avLst/>
          </a:prstGeom>
          <a:noFill/>
          <a:ln w="9525">
            <a:solidFill>
              <a:schemeClr val="tx1"/>
            </a:solidFill>
            <a:round/>
            <a:headEnd/>
            <a:tailEnd/>
          </a:ln>
          <a:effectLst/>
        </p:spPr>
        <p:txBody>
          <a:bodyPr/>
          <a:lstStyle/>
          <a:p>
            <a:endParaRPr lang="en-US"/>
          </a:p>
        </p:txBody>
      </p:sp>
      <p:sp>
        <p:nvSpPr>
          <p:cNvPr id="157703" name="Line 7"/>
          <p:cNvSpPr>
            <a:spLocks noChangeShapeType="1"/>
          </p:cNvSpPr>
          <p:nvPr/>
        </p:nvSpPr>
        <p:spPr bwMode="auto">
          <a:xfrm flipV="1">
            <a:off x="4953000" y="2819400"/>
            <a:ext cx="1588" cy="1295400"/>
          </a:xfrm>
          <a:prstGeom prst="line">
            <a:avLst/>
          </a:prstGeom>
          <a:noFill/>
          <a:ln w="9525">
            <a:solidFill>
              <a:schemeClr val="tx1"/>
            </a:solidFill>
            <a:round/>
            <a:headEnd/>
            <a:tailEnd/>
          </a:ln>
          <a:effectLst/>
        </p:spPr>
        <p:txBody>
          <a:bodyPr/>
          <a:lstStyle/>
          <a:p>
            <a:endParaRPr lang="en-US"/>
          </a:p>
        </p:txBody>
      </p:sp>
      <p:grpSp>
        <p:nvGrpSpPr>
          <p:cNvPr id="157704" name="Group 8"/>
          <p:cNvGrpSpPr>
            <a:grpSpLocks/>
          </p:cNvGrpSpPr>
          <p:nvPr/>
        </p:nvGrpSpPr>
        <p:grpSpPr bwMode="auto">
          <a:xfrm rot="721273">
            <a:off x="3962400" y="3048000"/>
            <a:ext cx="533400" cy="685800"/>
            <a:chOff x="2352" y="1344"/>
            <a:chExt cx="336" cy="432"/>
          </a:xfrm>
        </p:grpSpPr>
        <p:sp>
          <p:nvSpPr>
            <p:cNvPr id="157705" name="Line 9"/>
            <p:cNvSpPr>
              <a:spLocks noChangeShapeType="1"/>
            </p:cNvSpPr>
            <p:nvPr/>
          </p:nvSpPr>
          <p:spPr bwMode="auto">
            <a:xfrm>
              <a:off x="2352" y="1344"/>
              <a:ext cx="288" cy="1"/>
            </a:xfrm>
            <a:prstGeom prst="line">
              <a:avLst/>
            </a:prstGeom>
            <a:noFill/>
            <a:ln w="28575">
              <a:solidFill>
                <a:srgbClr val="666633"/>
              </a:solidFill>
              <a:round/>
              <a:headEnd/>
              <a:tailEnd/>
            </a:ln>
            <a:effectLst/>
          </p:spPr>
          <p:txBody>
            <a:bodyPr/>
            <a:lstStyle/>
            <a:p>
              <a:endParaRPr lang="en-US"/>
            </a:p>
          </p:txBody>
        </p:sp>
        <p:sp>
          <p:nvSpPr>
            <p:cNvPr id="157706" name="Line 10"/>
            <p:cNvSpPr>
              <a:spLocks noChangeShapeType="1"/>
            </p:cNvSpPr>
            <p:nvPr/>
          </p:nvSpPr>
          <p:spPr bwMode="auto">
            <a:xfrm>
              <a:off x="2640" y="1344"/>
              <a:ext cx="1" cy="192"/>
            </a:xfrm>
            <a:prstGeom prst="line">
              <a:avLst/>
            </a:prstGeom>
            <a:noFill/>
            <a:ln w="28575">
              <a:solidFill>
                <a:srgbClr val="666633"/>
              </a:solidFill>
              <a:round/>
              <a:headEnd/>
              <a:tailEnd/>
            </a:ln>
            <a:effectLst/>
          </p:spPr>
          <p:txBody>
            <a:bodyPr/>
            <a:lstStyle/>
            <a:p>
              <a:endParaRPr lang="en-US"/>
            </a:p>
          </p:txBody>
        </p:sp>
        <p:sp>
          <p:nvSpPr>
            <p:cNvPr id="157707" name="Oval 11"/>
            <p:cNvSpPr>
              <a:spLocks noChangeArrowheads="1"/>
            </p:cNvSpPr>
            <p:nvPr/>
          </p:nvSpPr>
          <p:spPr bwMode="auto">
            <a:xfrm>
              <a:off x="2592" y="1536"/>
              <a:ext cx="96" cy="240"/>
            </a:xfrm>
            <a:prstGeom prst="ellipse">
              <a:avLst/>
            </a:prstGeom>
            <a:solidFill>
              <a:schemeClr val="bg2"/>
            </a:solidFill>
            <a:ln w="9525">
              <a:solidFill>
                <a:schemeClr val="tx1"/>
              </a:solidFill>
              <a:round/>
              <a:headEnd/>
              <a:tailEnd/>
            </a:ln>
            <a:effectLst/>
          </p:spPr>
          <p:txBody>
            <a:bodyPr wrap="none" anchor="ctr"/>
            <a:lstStyle/>
            <a:p>
              <a:endParaRPr lang="en-US"/>
            </a:p>
          </p:txBody>
        </p:sp>
      </p:grpSp>
      <p:sp>
        <p:nvSpPr>
          <p:cNvPr id="157708" name="Rectangle 12"/>
          <p:cNvSpPr>
            <a:spLocks noChangeArrowheads="1"/>
          </p:cNvSpPr>
          <p:nvPr/>
        </p:nvSpPr>
        <p:spPr bwMode="auto">
          <a:xfrm>
            <a:off x="3962400" y="2895600"/>
            <a:ext cx="152400" cy="228600"/>
          </a:xfrm>
          <a:prstGeom prst="rect">
            <a:avLst/>
          </a:prstGeom>
          <a:solidFill>
            <a:schemeClr val="bg2"/>
          </a:solidFill>
          <a:ln w="9525">
            <a:solidFill>
              <a:schemeClr val="tx1"/>
            </a:solidFill>
            <a:miter lim="800000"/>
            <a:headEnd/>
            <a:tailEnd/>
          </a:ln>
          <a:effectLst/>
        </p:spPr>
        <p:txBody>
          <a:bodyPr wrap="none" anchor="ctr"/>
          <a:lstStyle/>
          <a:p>
            <a:endParaRPr lang="en-US"/>
          </a:p>
        </p:txBody>
      </p:sp>
      <p:sp>
        <p:nvSpPr>
          <p:cNvPr id="157709" name="Text Box 13"/>
          <p:cNvSpPr txBox="1">
            <a:spLocks noChangeArrowheads="1"/>
          </p:cNvSpPr>
          <p:nvPr/>
        </p:nvSpPr>
        <p:spPr bwMode="auto">
          <a:xfrm>
            <a:off x="3429000" y="2295525"/>
            <a:ext cx="1954213" cy="366713"/>
          </a:xfrm>
          <a:prstGeom prst="rect">
            <a:avLst/>
          </a:prstGeom>
          <a:noFill/>
          <a:ln w="9525">
            <a:noFill/>
            <a:miter lim="800000"/>
            <a:headEnd/>
            <a:tailEnd/>
          </a:ln>
          <a:effectLst/>
        </p:spPr>
        <p:txBody>
          <a:bodyPr wrap="none">
            <a:spAutoFit/>
          </a:bodyPr>
          <a:lstStyle/>
          <a:p>
            <a:pPr eaLnBrk="1" hangingPunct="1"/>
            <a:r>
              <a:rPr lang="en-US" sz="1800">
                <a:latin typeface="Baskerville Old Face" pitchFamily="18" charset="0"/>
              </a:rPr>
              <a:t>Flow control device</a:t>
            </a:r>
          </a:p>
        </p:txBody>
      </p:sp>
      <p:sp>
        <p:nvSpPr>
          <p:cNvPr id="157710" name="Line 14"/>
          <p:cNvSpPr>
            <a:spLocks noChangeShapeType="1"/>
          </p:cNvSpPr>
          <p:nvPr/>
        </p:nvSpPr>
        <p:spPr bwMode="auto">
          <a:xfrm flipH="1">
            <a:off x="6060557" y="3966368"/>
            <a:ext cx="464067" cy="224631"/>
          </a:xfrm>
          <a:prstGeom prst="line">
            <a:avLst/>
          </a:prstGeom>
          <a:noFill/>
          <a:ln w="19050">
            <a:solidFill>
              <a:schemeClr val="tx1"/>
            </a:solidFill>
            <a:round/>
            <a:headEnd/>
            <a:tailEnd type="triangle" w="med" len="med"/>
          </a:ln>
          <a:effectLst/>
        </p:spPr>
        <p:txBody>
          <a:bodyPr/>
          <a:lstStyle/>
          <a:p>
            <a:endParaRPr lang="en-US"/>
          </a:p>
        </p:txBody>
      </p:sp>
      <p:sp>
        <p:nvSpPr>
          <p:cNvPr id="157711" name="Text Box 15"/>
          <p:cNvSpPr txBox="1">
            <a:spLocks noChangeArrowheads="1"/>
          </p:cNvSpPr>
          <p:nvPr/>
        </p:nvSpPr>
        <p:spPr bwMode="auto">
          <a:xfrm>
            <a:off x="5416550" y="3599657"/>
            <a:ext cx="2216150" cy="366712"/>
          </a:xfrm>
          <a:prstGeom prst="rect">
            <a:avLst/>
          </a:prstGeom>
          <a:noFill/>
          <a:ln w="9525">
            <a:noFill/>
            <a:miter lim="800000"/>
            <a:headEnd/>
            <a:tailEnd/>
          </a:ln>
          <a:effectLst/>
        </p:spPr>
        <p:txBody>
          <a:bodyPr wrap="none">
            <a:spAutoFit/>
          </a:bodyPr>
          <a:lstStyle/>
          <a:p>
            <a:pPr eaLnBrk="1" hangingPunct="1"/>
            <a:r>
              <a:rPr lang="en-US" sz="1800" dirty="0">
                <a:latin typeface="Baskerville Old Face" pitchFamily="18" charset="0"/>
              </a:rPr>
              <a:t>Small diameter tubing</a:t>
            </a:r>
          </a:p>
        </p:txBody>
      </p:sp>
      <p:sp>
        <p:nvSpPr>
          <p:cNvPr id="157712" name="Rectangle 16"/>
          <p:cNvSpPr>
            <a:spLocks noGrp="1" noChangeArrowheads="1"/>
          </p:cNvSpPr>
          <p:nvPr>
            <p:ph type="title"/>
          </p:nvPr>
        </p:nvSpPr>
        <p:spPr>
          <a:xfrm>
            <a:off x="2925025" y="458788"/>
            <a:ext cx="5956300" cy="1143000"/>
          </a:xfrm>
        </p:spPr>
        <p:txBody>
          <a:bodyPr/>
          <a:lstStyle/>
          <a:p>
            <a:r>
              <a:rPr lang="en-US" sz="4000" dirty="0"/>
              <a:t>Float valve and small tube variable head</a:t>
            </a:r>
          </a:p>
        </p:txBody>
      </p:sp>
      <p:sp>
        <p:nvSpPr>
          <p:cNvPr id="157713" name="Freeform 17"/>
          <p:cNvSpPr>
            <a:spLocks/>
          </p:cNvSpPr>
          <p:nvPr/>
        </p:nvSpPr>
        <p:spPr bwMode="auto">
          <a:xfrm>
            <a:off x="4957763" y="4056063"/>
            <a:ext cx="3233737" cy="1049337"/>
          </a:xfrm>
          <a:custGeom>
            <a:avLst/>
            <a:gdLst/>
            <a:ahLst/>
            <a:cxnLst>
              <a:cxn ang="0">
                <a:pos x="0" y="0"/>
              </a:cxn>
              <a:cxn ang="0">
                <a:pos x="747" y="130"/>
              </a:cxn>
              <a:cxn ang="0">
                <a:pos x="909" y="593"/>
              </a:cxn>
              <a:cxn ang="0">
                <a:pos x="2037" y="536"/>
              </a:cxn>
            </a:cxnLst>
            <a:rect l="0" t="0" r="r" b="b"/>
            <a:pathLst>
              <a:path w="2037" h="661">
                <a:moveTo>
                  <a:pt x="0" y="0"/>
                </a:moveTo>
                <a:cubicBezTo>
                  <a:pt x="298" y="15"/>
                  <a:pt x="596" y="31"/>
                  <a:pt x="747" y="130"/>
                </a:cubicBezTo>
                <a:cubicBezTo>
                  <a:pt x="898" y="229"/>
                  <a:pt x="694" y="525"/>
                  <a:pt x="909" y="593"/>
                </a:cubicBezTo>
                <a:cubicBezTo>
                  <a:pt x="1124" y="661"/>
                  <a:pt x="1580" y="598"/>
                  <a:pt x="2037" y="536"/>
                </a:cubicBezTo>
              </a:path>
            </a:pathLst>
          </a:custGeom>
          <a:noFill/>
          <a:ln w="127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157714" name="Line 18"/>
          <p:cNvSpPr>
            <a:spLocks noChangeShapeType="1"/>
          </p:cNvSpPr>
          <p:nvPr/>
        </p:nvSpPr>
        <p:spPr bwMode="auto">
          <a:xfrm>
            <a:off x="4997450" y="3425825"/>
            <a:ext cx="3270250" cy="0"/>
          </a:xfrm>
          <a:prstGeom prst="line">
            <a:avLst/>
          </a:prstGeom>
          <a:noFill/>
          <a:ln w="12700" cap="rnd">
            <a:solidFill>
              <a:schemeClr val="tx1"/>
            </a:solidFill>
            <a:prstDash val="sysDot"/>
            <a:round/>
            <a:headEnd type="none" w="lg" len="med"/>
            <a:tailEnd type="none" w="lg" len="med"/>
          </a:ln>
          <a:effectLst/>
        </p:spPr>
        <p:txBody>
          <a:bodyPr wrap="none" anchor="ctr">
            <a:spAutoFit/>
          </a:bodyPr>
          <a:lstStyle/>
          <a:p>
            <a:endParaRPr lang="en-US"/>
          </a:p>
        </p:txBody>
      </p:sp>
      <p:sp>
        <p:nvSpPr>
          <p:cNvPr id="157715" name="Line 19"/>
          <p:cNvSpPr>
            <a:spLocks noChangeShapeType="1"/>
          </p:cNvSpPr>
          <p:nvPr/>
        </p:nvSpPr>
        <p:spPr bwMode="auto">
          <a:xfrm>
            <a:off x="8174038" y="3425825"/>
            <a:ext cx="0" cy="1468438"/>
          </a:xfrm>
          <a:prstGeom prst="line">
            <a:avLst/>
          </a:prstGeom>
          <a:noFill/>
          <a:ln w="12700">
            <a:solidFill>
              <a:schemeClr val="tx1"/>
            </a:solidFill>
            <a:round/>
            <a:headEnd type="triangle" w="lg" len="med"/>
            <a:tailEnd type="triangle" w="lg" len="med"/>
          </a:ln>
          <a:effectLst/>
        </p:spPr>
        <p:txBody>
          <a:bodyPr wrap="none" anchor="ctr">
            <a:spAutoFit/>
          </a:bodyPr>
          <a:lstStyle/>
          <a:p>
            <a:endParaRPr lang="en-US"/>
          </a:p>
        </p:txBody>
      </p:sp>
      <p:sp>
        <p:nvSpPr>
          <p:cNvPr id="157716" name="Text Box 20"/>
          <p:cNvSpPr txBox="1">
            <a:spLocks noChangeArrowheads="1"/>
          </p:cNvSpPr>
          <p:nvPr/>
        </p:nvSpPr>
        <p:spPr bwMode="auto">
          <a:xfrm>
            <a:off x="7918450" y="3783013"/>
            <a:ext cx="497252" cy="523220"/>
          </a:xfrm>
          <a:prstGeom prst="rect">
            <a:avLst/>
          </a:prstGeom>
          <a:solidFill>
            <a:schemeClr val="bg1"/>
          </a:solidFill>
          <a:ln w="12700">
            <a:noFill/>
            <a:miter lim="800000"/>
            <a:headEnd type="none" w="lg" len="med"/>
            <a:tailEnd type="none" w="lg" len="med"/>
          </a:ln>
          <a:effectLst/>
        </p:spPr>
        <p:txBody>
          <a:bodyPr wrap="none">
            <a:spAutoFit/>
          </a:bodyPr>
          <a:lstStyle/>
          <a:p>
            <a:r>
              <a:rPr lang="en-US" i="1" dirty="0" err="1"/>
              <a:t>h</a:t>
            </a:r>
            <a:r>
              <a:rPr lang="en-US" i="1" baseline="-25000" dirty="0" err="1"/>
              <a:t>L</a:t>
            </a:r>
            <a:endParaRPr lang="en-US" i="1" dirty="0"/>
          </a:p>
        </p:txBody>
      </p:sp>
      <p:sp>
        <p:nvSpPr>
          <p:cNvPr id="157719" name="Rectangle 23"/>
          <p:cNvSpPr>
            <a:spLocks noChangeArrowheads="1"/>
          </p:cNvSpPr>
          <p:nvPr/>
        </p:nvSpPr>
        <p:spPr bwMode="auto">
          <a:xfrm>
            <a:off x="282575" y="1030288"/>
            <a:ext cx="2589213" cy="1763712"/>
          </a:xfrm>
          <a:prstGeom prst="rect">
            <a:avLst/>
          </a:prstGeom>
          <a:solidFill>
            <a:schemeClr val="hlink"/>
          </a:solidFill>
          <a:ln w="12700">
            <a:noFill/>
            <a:miter lim="800000"/>
            <a:headEnd type="none" w="lg" len="med"/>
            <a:tailEnd type="none" w="lg" len="med"/>
          </a:ln>
          <a:effectLst/>
        </p:spPr>
        <p:txBody>
          <a:bodyPr wrap="none" anchor="ctr">
            <a:spAutoFit/>
          </a:bodyPr>
          <a:lstStyle/>
          <a:p>
            <a:endParaRPr lang="en-US"/>
          </a:p>
        </p:txBody>
      </p:sp>
      <p:sp>
        <p:nvSpPr>
          <p:cNvPr id="157720" name="Freeform 24"/>
          <p:cNvSpPr>
            <a:spLocks/>
          </p:cNvSpPr>
          <p:nvPr/>
        </p:nvSpPr>
        <p:spPr bwMode="auto">
          <a:xfrm>
            <a:off x="295275" y="733425"/>
            <a:ext cx="2576513" cy="2060575"/>
          </a:xfrm>
          <a:custGeom>
            <a:avLst/>
            <a:gdLst/>
            <a:ahLst/>
            <a:cxnLst>
              <a:cxn ang="0">
                <a:pos x="0" y="0"/>
              </a:cxn>
              <a:cxn ang="0">
                <a:pos x="0" y="1298"/>
              </a:cxn>
              <a:cxn ang="0">
                <a:pos x="1225" y="1298"/>
              </a:cxn>
              <a:cxn ang="0">
                <a:pos x="1225" y="0"/>
              </a:cxn>
            </a:cxnLst>
            <a:rect l="0" t="0" r="r" b="b"/>
            <a:pathLst>
              <a:path w="1225" h="1298">
                <a:moveTo>
                  <a:pt x="0" y="0"/>
                </a:moveTo>
                <a:lnTo>
                  <a:pt x="0" y="1298"/>
                </a:lnTo>
                <a:lnTo>
                  <a:pt x="1225" y="1298"/>
                </a:lnTo>
                <a:lnTo>
                  <a:pt x="1225" y="0"/>
                </a:lnTo>
              </a:path>
            </a:pathLst>
          </a:custGeom>
          <a:noFill/>
          <a:ln w="76200" cap="flat" cmpd="sng">
            <a:solidFill>
              <a:schemeClr val="tx1"/>
            </a:solidFill>
            <a:prstDash val="solid"/>
            <a:round/>
            <a:headEnd type="none" w="lg" len="med"/>
            <a:tailEnd type="none" w="lg" len="med"/>
          </a:ln>
          <a:effectLst/>
        </p:spPr>
        <p:txBody>
          <a:bodyPr anchor="ctr">
            <a:spAutoFit/>
          </a:bodyPr>
          <a:lstStyle/>
          <a:p>
            <a:endParaRPr lang="en-US"/>
          </a:p>
        </p:txBody>
      </p:sp>
      <p:sp>
        <p:nvSpPr>
          <p:cNvPr id="157721" name="Text Box 25"/>
          <p:cNvSpPr txBox="1">
            <a:spLocks noChangeArrowheads="1"/>
          </p:cNvSpPr>
          <p:nvPr/>
        </p:nvSpPr>
        <p:spPr bwMode="auto">
          <a:xfrm>
            <a:off x="649288" y="1752600"/>
            <a:ext cx="2000250" cy="366713"/>
          </a:xfrm>
          <a:prstGeom prst="rect">
            <a:avLst/>
          </a:prstGeom>
          <a:noFill/>
          <a:ln w="9525">
            <a:noFill/>
            <a:miter lim="800000"/>
            <a:headEnd/>
            <a:tailEnd/>
          </a:ln>
          <a:effectLst/>
        </p:spPr>
        <p:txBody>
          <a:bodyPr wrap="none">
            <a:spAutoFit/>
          </a:bodyPr>
          <a:lstStyle/>
          <a:p>
            <a:pPr eaLnBrk="1" hangingPunct="1"/>
            <a:r>
              <a:rPr lang="en-US" sz="1800">
                <a:latin typeface="Baskerville Old Face" pitchFamily="18" charset="0"/>
              </a:rPr>
              <a:t>chemical stock tank</a:t>
            </a:r>
          </a:p>
        </p:txBody>
      </p:sp>
      <p:sp>
        <p:nvSpPr>
          <p:cNvPr id="157722" name="Freeform 26"/>
          <p:cNvSpPr>
            <a:spLocks/>
          </p:cNvSpPr>
          <p:nvPr/>
        </p:nvSpPr>
        <p:spPr bwMode="auto">
          <a:xfrm>
            <a:off x="2819400" y="2667000"/>
            <a:ext cx="1219200" cy="596900"/>
          </a:xfrm>
          <a:custGeom>
            <a:avLst/>
            <a:gdLst/>
            <a:ahLst/>
            <a:cxnLst>
              <a:cxn ang="0">
                <a:pos x="0" y="0"/>
              </a:cxn>
              <a:cxn ang="0">
                <a:pos x="288" y="96"/>
              </a:cxn>
              <a:cxn ang="0">
                <a:pos x="384" y="336"/>
              </a:cxn>
              <a:cxn ang="0">
                <a:pos x="576" y="336"/>
              </a:cxn>
              <a:cxn ang="0">
                <a:pos x="768" y="240"/>
              </a:cxn>
            </a:cxnLst>
            <a:rect l="0" t="0" r="r" b="b"/>
            <a:pathLst>
              <a:path w="768" h="376">
                <a:moveTo>
                  <a:pt x="0" y="0"/>
                </a:moveTo>
                <a:cubicBezTo>
                  <a:pt x="112" y="20"/>
                  <a:pt x="224" y="40"/>
                  <a:pt x="288" y="96"/>
                </a:cubicBezTo>
                <a:cubicBezTo>
                  <a:pt x="352" y="152"/>
                  <a:pt x="336" y="296"/>
                  <a:pt x="384" y="336"/>
                </a:cubicBezTo>
                <a:cubicBezTo>
                  <a:pt x="432" y="376"/>
                  <a:pt x="512" y="352"/>
                  <a:pt x="576" y="336"/>
                </a:cubicBezTo>
                <a:cubicBezTo>
                  <a:pt x="640" y="320"/>
                  <a:pt x="696" y="240"/>
                  <a:pt x="768" y="240"/>
                </a:cubicBezTo>
              </a:path>
            </a:pathLst>
          </a:custGeom>
          <a:noFill/>
          <a:ln w="57150" cmpd="sng">
            <a:solidFill>
              <a:srgbClr val="FFCC00"/>
            </a:solidFill>
            <a:round/>
            <a:headEnd/>
            <a:tailEnd/>
          </a:ln>
          <a:effectLst/>
        </p:spPr>
        <p:txBody>
          <a:bodyPr/>
          <a:lstStyle/>
          <a:p>
            <a:endParaRPr lang="en-US"/>
          </a:p>
        </p:txBody>
      </p:sp>
      <p:sp>
        <p:nvSpPr>
          <p:cNvPr id="157725" name="Line 29"/>
          <p:cNvSpPr>
            <a:spLocks noChangeShapeType="1"/>
          </p:cNvSpPr>
          <p:nvPr/>
        </p:nvSpPr>
        <p:spPr bwMode="auto">
          <a:xfrm>
            <a:off x="4038600" y="3416300"/>
            <a:ext cx="914400" cy="0"/>
          </a:xfrm>
          <a:prstGeom prst="line">
            <a:avLst/>
          </a:prstGeom>
          <a:noFill/>
          <a:ln w="38100">
            <a:solidFill>
              <a:schemeClr val="folHlink"/>
            </a:solidFill>
            <a:prstDash val="sysDot"/>
            <a:round/>
            <a:headEnd type="none" w="lg" len="med"/>
            <a:tailEnd type="none" w="lg" len="med"/>
          </a:ln>
          <a:effectLst/>
        </p:spPr>
        <p:txBody>
          <a:bodyPr wrap="none" anchor="ctr">
            <a:spAutoFit/>
          </a:bodyPr>
          <a:lstStyle/>
          <a:p>
            <a:endParaRPr lang="en-US"/>
          </a:p>
        </p:txBody>
      </p:sp>
      <p:sp>
        <p:nvSpPr>
          <p:cNvPr id="157726" name="Line 30"/>
          <p:cNvSpPr>
            <a:spLocks noChangeShapeType="1"/>
          </p:cNvSpPr>
          <p:nvPr/>
        </p:nvSpPr>
        <p:spPr bwMode="auto">
          <a:xfrm>
            <a:off x="8229600" y="4902200"/>
            <a:ext cx="914400" cy="0"/>
          </a:xfrm>
          <a:prstGeom prst="line">
            <a:avLst/>
          </a:prstGeom>
          <a:noFill/>
          <a:ln w="38100">
            <a:solidFill>
              <a:schemeClr val="folHlink"/>
            </a:solidFill>
            <a:prstDash val="sysDot"/>
            <a:round/>
            <a:headEnd type="none" w="lg" len="med"/>
            <a:tailEnd type="none" w="lg" len="med"/>
          </a:ln>
          <a:effectLst/>
        </p:spPr>
        <p:txBody>
          <a:bodyPr wrap="none" anchor="ctr">
            <a:spAutoFit/>
          </a:bodyPr>
          <a:lstStyle/>
          <a:p>
            <a:endParaRPr lang="en-US"/>
          </a:p>
        </p:txBody>
      </p:sp>
      <p:sp>
        <p:nvSpPr>
          <p:cNvPr id="157727" name="Line 31"/>
          <p:cNvSpPr>
            <a:spLocks noChangeShapeType="1"/>
          </p:cNvSpPr>
          <p:nvPr/>
        </p:nvSpPr>
        <p:spPr bwMode="auto">
          <a:xfrm flipV="1">
            <a:off x="673100" y="5524500"/>
            <a:ext cx="495300" cy="609600"/>
          </a:xfrm>
          <a:prstGeom prst="line">
            <a:avLst/>
          </a:prstGeom>
          <a:noFill/>
          <a:ln w="28575">
            <a:solidFill>
              <a:schemeClr val="folHlink"/>
            </a:solidFill>
            <a:round/>
            <a:headEnd type="none" w="lg" len="med"/>
            <a:tailEnd type="none" w="lg" len="med"/>
          </a:ln>
          <a:effectLst/>
        </p:spPr>
        <p:txBody>
          <a:bodyPr wrap="none" anchor="ctr">
            <a:spAutoFit/>
          </a:bodyPr>
          <a:lstStyle/>
          <a:p>
            <a:endParaRPr lang="en-US"/>
          </a:p>
        </p:txBody>
      </p:sp>
      <p:sp>
        <p:nvSpPr>
          <p:cNvPr id="157728" name="Line 32"/>
          <p:cNvSpPr>
            <a:spLocks noChangeShapeType="1"/>
          </p:cNvSpPr>
          <p:nvPr/>
        </p:nvSpPr>
        <p:spPr bwMode="auto">
          <a:xfrm flipV="1">
            <a:off x="3799514" y="5555512"/>
            <a:ext cx="495300" cy="609600"/>
          </a:xfrm>
          <a:prstGeom prst="line">
            <a:avLst/>
          </a:prstGeom>
          <a:noFill/>
          <a:ln w="28575">
            <a:solidFill>
              <a:schemeClr val="folHlink"/>
            </a:solidFill>
            <a:round/>
            <a:headEnd type="none" w="lg" len="med"/>
            <a:tailEnd type="none" w="lg" len="med"/>
          </a:ln>
          <a:effectLst/>
        </p:spPr>
        <p:txBody>
          <a:bodyPr wrap="none" anchor="ctr">
            <a:spAutoFit/>
          </a:bodyPr>
          <a:lstStyle/>
          <a:p>
            <a:endParaRPr lang="en-US"/>
          </a:p>
        </p:txBody>
      </p:sp>
      <p:sp>
        <p:nvSpPr>
          <p:cNvPr id="157729" name="Line 33"/>
          <p:cNvSpPr>
            <a:spLocks noChangeShapeType="1"/>
          </p:cNvSpPr>
          <p:nvPr/>
        </p:nvSpPr>
        <p:spPr bwMode="auto">
          <a:xfrm flipV="1">
            <a:off x="2154238" y="5555512"/>
            <a:ext cx="495300" cy="609600"/>
          </a:xfrm>
          <a:prstGeom prst="line">
            <a:avLst/>
          </a:prstGeom>
          <a:noFill/>
          <a:ln w="28575">
            <a:solidFill>
              <a:schemeClr val="folHlink"/>
            </a:solidFill>
            <a:round/>
            <a:headEnd type="none" w="lg" len="med"/>
            <a:tailEnd type="none" w="lg" len="med"/>
          </a:ln>
          <a:effectLst/>
        </p:spPr>
        <p:txBody>
          <a:bodyPr wrap="none" anchor="ctr">
            <a:spAutoFit/>
          </a:bodyPr>
          <a:lstStyle/>
          <a:p>
            <a:endParaRPr lang="en-US"/>
          </a:p>
        </p:txBody>
      </p:sp>
      <p:sp>
        <p:nvSpPr>
          <p:cNvPr id="157730" name="Line 34"/>
          <p:cNvSpPr>
            <a:spLocks noChangeShapeType="1"/>
          </p:cNvSpPr>
          <p:nvPr/>
        </p:nvSpPr>
        <p:spPr bwMode="auto">
          <a:xfrm flipV="1">
            <a:off x="2964240" y="5555512"/>
            <a:ext cx="495300" cy="609600"/>
          </a:xfrm>
          <a:prstGeom prst="line">
            <a:avLst/>
          </a:prstGeom>
          <a:noFill/>
          <a:ln w="28575">
            <a:solidFill>
              <a:schemeClr val="folHlink"/>
            </a:solidFill>
            <a:round/>
            <a:headEnd type="none" w="lg" len="med"/>
            <a:tailEnd type="none" w="lg" len="med"/>
          </a:ln>
          <a:effectLst/>
        </p:spPr>
        <p:txBody>
          <a:bodyPr wrap="none" anchor="ctr">
            <a:spAutoFit/>
          </a:bodyPr>
          <a:lstStyle/>
          <a:p>
            <a:endParaRPr lang="en-US"/>
          </a:p>
        </p:txBody>
      </p:sp>
      <p:sp>
        <p:nvSpPr>
          <p:cNvPr id="157731" name="Line 35"/>
          <p:cNvSpPr>
            <a:spLocks noChangeShapeType="1"/>
          </p:cNvSpPr>
          <p:nvPr/>
        </p:nvSpPr>
        <p:spPr bwMode="auto">
          <a:xfrm flipV="1">
            <a:off x="6617532" y="5574480"/>
            <a:ext cx="495300" cy="609600"/>
          </a:xfrm>
          <a:prstGeom prst="line">
            <a:avLst/>
          </a:prstGeom>
          <a:noFill/>
          <a:ln w="28575">
            <a:solidFill>
              <a:schemeClr val="folHlink"/>
            </a:solidFill>
            <a:round/>
            <a:headEnd type="none" w="lg" len="med"/>
            <a:tailEnd type="none" w="lg" len="med"/>
          </a:ln>
          <a:effectLst/>
        </p:spPr>
        <p:txBody>
          <a:bodyPr wrap="none" anchor="ctr">
            <a:spAutoFit/>
          </a:bodyPr>
          <a:lstStyle/>
          <a:p>
            <a:endParaRPr lang="en-US"/>
          </a:p>
        </p:txBody>
      </p:sp>
      <p:sp>
        <p:nvSpPr>
          <p:cNvPr id="157733" name="Line 37"/>
          <p:cNvSpPr>
            <a:spLocks noChangeShapeType="1"/>
          </p:cNvSpPr>
          <p:nvPr/>
        </p:nvSpPr>
        <p:spPr bwMode="auto">
          <a:xfrm flipV="1">
            <a:off x="5771446" y="5555512"/>
            <a:ext cx="495300" cy="609600"/>
          </a:xfrm>
          <a:prstGeom prst="line">
            <a:avLst/>
          </a:prstGeom>
          <a:noFill/>
          <a:ln w="28575">
            <a:solidFill>
              <a:schemeClr val="folHlink"/>
            </a:solidFill>
            <a:round/>
            <a:headEnd type="none" w="lg" len="med"/>
            <a:tailEnd type="none" w="lg" len="med"/>
          </a:ln>
          <a:effectLst/>
        </p:spPr>
        <p:txBody>
          <a:bodyPr wrap="none" anchor="ctr">
            <a:spAutoFit/>
          </a:bodyPr>
          <a:lstStyle/>
          <a:p>
            <a:endParaRPr lang="en-US"/>
          </a:p>
        </p:txBody>
      </p:sp>
      <p:grpSp>
        <p:nvGrpSpPr>
          <p:cNvPr id="4" name="Group 3"/>
          <p:cNvGrpSpPr/>
          <p:nvPr/>
        </p:nvGrpSpPr>
        <p:grpSpPr>
          <a:xfrm>
            <a:off x="7014633" y="0"/>
            <a:ext cx="1260281" cy="1244240"/>
            <a:chOff x="7014633" y="0"/>
            <a:chExt cx="1260281" cy="1244240"/>
          </a:xfrm>
        </p:grpSpPr>
        <p:sp>
          <p:nvSpPr>
            <p:cNvPr id="2" name="Rectangle 1"/>
            <p:cNvSpPr/>
            <p:nvPr/>
          </p:nvSpPr>
          <p:spPr>
            <a:xfrm>
              <a:off x="7014633" y="0"/>
              <a:ext cx="1260281" cy="523220"/>
            </a:xfrm>
            <a:prstGeom prst="rect">
              <a:avLst/>
            </a:prstGeom>
          </p:spPr>
          <p:txBody>
            <a:bodyPr wrap="none">
              <a:spAutoFit/>
            </a:bodyPr>
            <a:lstStyle/>
            <a:p>
              <a:r>
                <a:rPr lang="en-US" dirty="0">
                  <a:solidFill>
                    <a:schemeClr val="accent4"/>
                  </a:solidFill>
                </a:rPr>
                <a:t>straight</a:t>
              </a:r>
            </a:p>
          </p:txBody>
        </p:sp>
        <p:sp>
          <p:nvSpPr>
            <p:cNvPr id="3" name="Rectangle 2"/>
            <p:cNvSpPr/>
            <p:nvPr/>
          </p:nvSpPr>
          <p:spPr>
            <a:xfrm>
              <a:off x="7498741" y="721020"/>
              <a:ext cx="352982" cy="523220"/>
            </a:xfrm>
            <a:prstGeom prst="rect">
              <a:avLst/>
            </a:prstGeom>
          </p:spPr>
          <p:txBody>
            <a:bodyPr wrap="none">
              <a:spAutoFit/>
            </a:bodyPr>
            <a:lstStyle/>
            <a:p>
              <a:r>
                <a:rPr lang="en-US" dirty="0">
                  <a:solidFill>
                    <a:schemeClr val="accent4"/>
                  </a:solidFill>
                </a:rPr>
                <a:t>^</a:t>
              </a:r>
            </a:p>
          </p:txBody>
        </p:sp>
      </p:grpSp>
      <p:grpSp>
        <p:nvGrpSpPr>
          <p:cNvPr id="8" name="Group 7">
            <a:extLst>
              <a:ext uri="{FF2B5EF4-FFF2-40B4-BE49-F238E27FC236}">
                <a16:creationId xmlns:a16="http://schemas.microsoft.com/office/drawing/2014/main" id="{4D224CEF-1B55-4828-9D31-1C5B6E46E69D}"/>
              </a:ext>
            </a:extLst>
          </p:cNvPr>
          <p:cNvGrpSpPr/>
          <p:nvPr/>
        </p:nvGrpSpPr>
        <p:grpSpPr>
          <a:xfrm>
            <a:off x="263525" y="2944570"/>
            <a:ext cx="3048580" cy="2352098"/>
            <a:chOff x="263525" y="2944570"/>
            <a:chExt cx="3048580" cy="2352098"/>
          </a:xfrm>
        </p:grpSpPr>
        <p:sp>
          <p:nvSpPr>
            <p:cNvPr id="157723" name="Text Box 27"/>
            <p:cNvSpPr txBox="1">
              <a:spLocks noChangeArrowheads="1"/>
            </p:cNvSpPr>
            <p:nvPr/>
          </p:nvSpPr>
          <p:spPr bwMode="auto">
            <a:xfrm>
              <a:off x="263525" y="2944570"/>
              <a:ext cx="3048580" cy="1692771"/>
            </a:xfrm>
            <a:prstGeom prst="rect">
              <a:avLst/>
            </a:prstGeom>
            <a:noFill/>
            <a:ln w="12700">
              <a:noFill/>
              <a:miter lim="800000"/>
              <a:headEnd type="none" w="lg" len="med"/>
              <a:tailEnd type="none" w="lg" len="med"/>
            </a:ln>
            <a:effectLst/>
          </p:spPr>
          <p:txBody>
            <a:bodyPr wrap="square">
              <a:spAutoFit/>
            </a:bodyPr>
            <a:lstStyle/>
            <a:p>
              <a:r>
                <a:rPr lang="en-US" sz="2600" dirty="0"/>
                <a:t>If laminar flow Hagen – Poiseuille applies. If we also </a:t>
              </a:r>
            </a:p>
            <a:p>
              <a:r>
                <a:rPr lang="en-US" sz="2600" dirty="0"/>
                <a:t>neglect minor losses,</a:t>
              </a:r>
            </a:p>
          </p:txBody>
        </p:sp>
        <p:pic>
          <p:nvPicPr>
            <p:cNvPr id="9" name="Picture 8">
              <a:extLst>
                <a:ext uri="{FF2B5EF4-FFF2-40B4-BE49-F238E27FC236}">
                  <a16:creationId xmlns:a16="http://schemas.microsoft.com/office/drawing/2014/main" id="{F119A31C-C550-44E0-9334-7F103B84A940}"/>
                </a:ext>
              </a:extLst>
            </p:cNvPr>
            <p:cNvPicPr>
              <a:picLocks noChangeAspect="1"/>
            </p:cNvPicPr>
            <p:nvPr>
              <p:custDataLst>
                <p:tags r:id="rId3"/>
              </p:custDataLst>
            </p:nvPr>
          </p:nvPicPr>
          <p:blipFill>
            <a:blip r:embed="rId7" cstate="print">
              <a:extLst>
                <a:ext uri="{28A0092B-C50C-407E-A947-70E740481C1C}">
                  <a14:useLocalDpi xmlns:a14="http://schemas.microsoft.com/office/drawing/2010/main" val="0"/>
                </a:ext>
              </a:extLst>
            </a:blip>
            <a:stretch>
              <a:fillRect/>
            </a:stretch>
          </p:blipFill>
          <p:spPr>
            <a:xfrm>
              <a:off x="763973" y="4645202"/>
              <a:ext cx="1623384" cy="651466"/>
            </a:xfrm>
            <a:prstGeom prst="rect">
              <a:avLst/>
            </a:prstGeom>
          </p:spPr>
        </p:pic>
      </p:grpSp>
      <p:pic>
        <p:nvPicPr>
          <p:cNvPr id="11" name="Picture 10">
            <a:extLst>
              <a:ext uri="{FF2B5EF4-FFF2-40B4-BE49-F238E27FC236}">
                <a16:creationId xmlns:a16="http://schemas.microsoft.com/office/drawing/2014/main" id="{C2DA0BFE-73C1-4C07-831F-40D972B12A2F}"/>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466177" y="6439481"/>
            <a:ext cx="1662476" cy="214857"/>
          </a:xfrm>
          <a:prstGeom prst="rect">
            <a:avLst/>
          </a:prstGeom>
        </p:spPr>
      </p:pic>
      <p:sp>
        <p:nvSpPr>
          <p:cNvPr id="6" name="Freeform: Shape 5">
            <a:extLst>
              <a:ext uri="{FF2B5EF4-FFF2-40B4-BE49-F238E27FC236}">
                <a16:creationId xmlns:a16="http://schemas.microsoft.com/office/drawing/2014/main" id="{7AFDA585-1D84-49EE-B439-05D5717FE4A1}"/>
              </a:ext>
            </a:extLst>
          </p:cNvPr>
          <p:cNvSpPr/>
          <p:nvPr/>
        </p:nvSpPr>
        <p:spPr>
          <a:xfrm>
            <a:off x="126779" y="4675488"/>
            <a:ext cx="1271198" cy="1769272"/>
          </a:xfrm>
          <a:custGeom>
            <a:avLst/>
            <a:gdLst>
              <a:gd name="connsiteX0" fmla="*/ 330421 w 1271198"/>
              <a:gd name="connsiteY0" fmla="*/ 1769272 h 1769272"/>
              <a:gd name="connsiteX1" fmla="*/ 5106 w 1271198"/>
              <a:gd name="connsiteY1" fmla="*/ 758157 h 1769272"/>
              <a:gd name="connsiteX2" fmla="*/ 559021 w 1271198"/>
              <a:gd name="connsiteY2" fmla="*/ 54772 h 1769272"/>
              <a:gd name="connsiteX3" fmla="*/ 1271198 w 1271198"/>
              <a:gd name="connsiteY3" fmla="*/ 98734 h 1769272"/>
            </a:gdLst>
            <a:ahLst/>
            <a:cxnLst>
              <a:cxn ang="0">
                <a:pos x="connsiteX0" y="connsiteY0"/>
              </a:cxn>
              <a:cxn ang="0">
                <a:pos x="connsiteX1" y="connsiteY1"/>
              </a:cxn>
              <a:cxn ang="0">
                <a:pos x="connsiteX2" y="connsiteY2"/>
              </a:cxn>
              <a:cxn ang="0">
                <a:pos x="connsiteX3" y="connsiteY3"/>
              </a:cxn>
            </a:cxnLst>
            <a:rect l="l" t="t" r="r" b="b"/>
            <a:pathLst>
              <a:path w="1271198" h="1769272">
                <a:moveTo>
                  <a:pt x="330421" y="1769272"/>
                </a:moveTo>
                <a:cubicBezTo>
                  <a:pt x="148713" y="1406589"/>
                  <a:pt x="-32994" y="1043907"/>
                  <a:pt x="5106" y="758157"/>
                </a:cubicBezTo>
                <a:cubicBezTo>
                  <a:pt x="43206" y="472407"/>
                  <a:pt x="348006" y="164676"/>
                  <a:pt x="559021" y="54772"/>
                </a:cubicBezTo>
                <a:cubicBezTo>
                  <a:pt x="770036" y="-55132"/>
                  <a:pt x="1020617" y="21801"/>
                  <a:pt x="1271198" y="98734"/>
                </a:cubicBezTo>
              </a:path>
            </a:pathLst>
          </a:custGeom>
          <a:noFill/>
          <a:ln w="12700" cmpd="sng">
            <a:solidFill>
              <a:schemeClr val="tx1"/>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5CA583EB-612E-4DF4-AA57-8CAE40489E16}"/>
              </a:ext>
            </a:extLst>
          </p:cNvPr>
          <p:cNvSpPr/>
          <p:nvPr/>
        </p:nvSpPr>
        <p:spPr>
          <a:xfrm>
            <a:off x="263525" y="4190999"/>
            <a:ext cx="2954460" cy="415261"/>
          </a:xfrm>
          <a:prstGeom prst="roundRect">
            <a:avLst/>
          </a:prstGeom>
          <a:noFill/>
          <a:ln w="76200">
            <a:solidFill>
              <a:srgbClr val="A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grpId="0" nodeType="clickEffect">
                                  <p:stCondLst>
                                    <p:cond delay="0"/>
                                  </p:stCondLst>
                                  <p:childTnLst>
                                    <p:set>
                                      <p:cBhvr>
                                        <p:cTn id="10" dur="1" fill="hold">
                                          <p:stCondLst>
                                            <p:cond delay="0"/>
                                          </p:stCondLst>
                                        </p:cTn>
                                        <p:tgtEl>
                                          <p:spTgt spid="157699"/>
                                        </p:tgtEl>
                                        <p:attrNameLst>
                                          <p:attrName>style.visibility</p:attrName>
                                        </p:attrNameLst>
                                      </p:cBhvr>
                                      <p:to>
                                        <p:strVal val="visible"/>
                                      </p:to>
                                    </p:set>
                                    <p:animEffect transition="in" filter="wipe(down)">
                                      <p:cBhvr>
                                        <p:cTn id="11" dur="5000"/>
                                        <p:tgtEl>
                                          <p:spTgt spid="157699"/>
                                        </p:tgtEl>
                                      </p:cBhvr>
                                    </p:animEffect>
                                  </p:childTnLst>
                                </p:cTn>
                              </p:par>
                              <p:par>
                                <p:cTn id="12" presetID="0" presetClass="path" presetSubtype="0" repeatCount="10000" accel="50000" fill="hold" grpId="0" nodeType="withEffect">
                                  <p:stCondLst>
                                    <p:cond delay="0"/>
                                  </p:stCondLst>
                                  <p:childTnLst>
                                    <p:animMotion origin="layout" path="M 0 3.08813E-6 C 0.00399 0.00439 0.00833 0.00948 0.01024 0.03655 C 0.0125 0.06338 0.01198 0.13208 0.01198 0.161 " pathEditMode="relative" rAng="0" ptsTypes="aaA">
                                      <p:cBhvr>
                                        <p:cTn id="13" dur="1000" fill="hold"/>
                                        <p:tgtEl>
                                          <p:spTgt spid="157698"/>
                                        </p:tgtEl>
                                        <p:attrNameLst>
                                          <p:attrName>ppt_x</p:attrName>
                                          <p:attrName>ppt_y</p:attrName>
                                        </p:attrNameLst>
                                      </p:cBhvr>
                                      <p:rCtr x="600" y="8000"/>
                                    </p:animMotion>
                                  </p:childTnLst>
                                </p:cTn>
                              </p:par>
                              <p:par>
                                <p:cTn id="14" presetID="8" presetClass="emph" presetSubtype="0" fill="hold" nodeType="withEffect">
                                  <p:stCondLst>
                                    <p:cond delay="3000"/>
                                  </p:stCondLst>
                                  <p:childTnLst>
                                    <p:animRot by="-780000">
                                      <p:cBhvr>
                                        <p:cTn id="15" dur="2000" fill="hold"/>
                                        <p:tgtEl>
                                          <p:spTgt spid="157704"/>
                                        </p:tgtEl>
                                        <p:attrNameLst>
                                          <p:attrName>r</p:attrName>
                                        </p:attrNameLst>
                                      </p:cBhvr>
                                    </p:animRot>
                                  </p:childTnLst>
                                </p:cTn>
                              </p:par>
                              <p:par>
                                <p:cTn id="16" presetID="63" presetClass="path" presetSubtype="0" accel="50000" decel="50000" fill="hold" nodeType="withEffect">
                                  <p:stCondLst>
                                    <p:cond delay="3000"/>
                                  </p:stCondLst>
                                  <p:childTnLst>
                                    <p:animMotion origin="layout" path="M 5.55112E-17 -3.91395E-6 L 0.0125 -0.00555 " pathEditMode="relative" rAng="0" ptsTypes="AA">
                                      <p:cBhvr>
                                        <p:cTn id="17" dur="2000" fill="hold"/>
                                        <p:tgtEl>
                                          <p:spTgt spid="157704"/>
                                        </p:tgtEl>
                                        <p:attrNameLst>
                                          <p:attrName>ppt_x</p:attrName>
                                          <p:attrName>ppt_y</p:attrName>
                                        </p:attrNameLst>
                                      </p:cBhvr>
                                      <p:rCtr x="600" y="-300"/>
                                    </p:animMotion>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48"/>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157725"/>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157726"/>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157727"/>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157728"/>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157729"/>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157733"/>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grpId="0" nodeType="clickEffect">
                                  <p:stCondLst>
                                    <p:cond delay="0"/>
                                  </p:stCondLst>
                                  <p:childTnLst>
                                    <p:set>
                                      <p:cBhvr>
                                        <p:cTn id="49" dur="1" fill="hold">
                                          <p:stCondLst>
                                            <p:cond delay="0"/>
                                          </p:stCondLst>
                                        </p:cTn>
                                        <p:tgtEl>
                                          <p:spTgt spid="157730"/>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grpId="0" nodeType="clickEffect">
                                  <p:stCondLst>
                                    <p:cond delay="0"/>
                                  </p:stCondLst>
                                  <p:childTnLst>
                                    <p:set>
                                      <p:cBhvr>
                                        <p:cTn id="53" dur="1" fill="hold">
                                          <p:stCondLst>
                                            <p:cond delay="0"/>
                                          </p:stCondLst>
                                        </p:cTn>
                                        <p:tgtEl>
                                          <p:spTgt spid="157731"/>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nodeType="clickEffect">
                                  <p:stCondLst>
                                    <p:cond delay="0"/>
                                  </p:stCondLst>
                                  <p:childTnLst>
                                    <p:set>
                                      <p:cBhvr>
                                        <p:cTn id="57" dur="1" fill="hold">
                                          <p:stCondLst>
                                            <p:cond delay="0"/>
                                          </p:stCondLst>
                                        </p:cTn>
                                        <p:tgtEl>
                                          <p:spTgt spid="11"/>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nodeType="clickEffect">
                                  <p:stCondLst>
                                    <p:cond delay="0"/>
                                  </p:stCondLst>
                                  <p:childTnLst>
                                    <p:set>
                                      <p:cBhvr>
                                        <p:cTn id="61" dur="1" fill="hold">
                                          <p:stCondLst>
                                            <p:cond delay="0"/>
                                          </p:stCondLst>
                                        </p:cTn>
                                        <p:tgtEl>
                                          <p:spTgt spid="8"/>
                                        </p:tgtEl>
                                        <p:attrNameLst>
                                          <p:attrName>style.visibility</p:attrName>
                                        </p:attrNameLst>
                                      </p:cBhvr>
                                      <p:to>
                                        <p:strVal val="visible"/>
                                      </p:to>
                                    </p:set>
                                  </p:childTnLst>
                                </p:cTn>
                              </p:par>
                            </p:childTnLst>
                          </p:cTn>
                        </p:par>
                      </p:childTnLst>
                    </p:cTn>
                  </p:par>
                  <p:par>
                    <p:cTn id="62" fill="hold">
                      <p:stCondLst>
                        <p:cond delay="indefinite"/>
                      </p:stCondLst>
                      <p:childTnLst>
                        <p:par>
                          <p:cTn id="63" fill="hold">
                            <p:stCondLst>
                              <p:cond delay="0"/>
                            </p:stCondLst>
                            <p:childTnLst>
                              <p:par>
                                <p:cTn id="64" presetID="1" presetClass="entr" presetSubtype="0" fill="hold" grpId="0" nodeType="clickEffect">
                                  <p:stCondLst>
                                    <p:cond delay="0"/>
                                  </p:stCondLst>
                                  <p:childTnLst>
                                    <p:set>
                                      <p:cBhvr>
                                        <p:cTn id="65" dur="1" fill="hold">
                                          <p:stCondLst>
                                            <p:cond delay="0"/>
                                          </p:stCondLst>
                                        </p:cTn>
                                        <p:tgtEl>
                                          <p:spTgt spid="6"/>
                                        </p:tgtEl>
                                        <p:attrNameLst>
                                          <p:attrName>style.visibility</p:attrName>
                                        </p:attrNameLst>
                                      </p:cBhvr>
                                      <p:to>
                                        <p:strVal val="visible"/>
                                      </p:to>
                                    </p:set>
                                  </p:childTnLst>
                                </p:cTn>
                              </p:par>
                            </p:childTnLst>
                          </p:cTn>
                        </p:par>
                      </p:childTnLst>
                    </p:cTn>
                  </p:par>
                  <p:par>
                    <p:cTn id="66" fill="hold">
                      <p:stCondLst>
                        <p:cond delay="indefinite"/>
                      </p:stCondLst>
                      <p:childTnLst>
                        <p:par>
                          <p:cTn id="67" fill="hold">
                            <p:stCondLst>
                              <p:cond delay="0"/>
                            </p:stCondLst>
                            <p:childTnLst>
                              <p:par>
                                <p:cTn id="68" presetID="1" presetClass="entr" presetSubtype="0" fill="hold" grpId="0" nodeType="clickEffect">
                                  <p:stCondLst>
                                    <p:cond delay="0"/>
                                  </p:stCondLst>
                                  <p:childTnLst>
                                    <p:set>
                                      <p:cBhvr>
                                        <p:cTn id="69"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7698" grpId="0" animBg="1"/>
      <p:bldP spid="157699" grpId="0" animBg="1"/>
      <p:bldP spid="157725" grpId="0" animBg="1"/>
      <p:bldP spid="157726" grpId="0" animBg="1"/>
      <p:bldP spid="157727" grpId="0" animBg="1"/>
      <p:bldP spid="157728" grpId="0" animBg="1"/>
      <p:bldP spid="157729" grpId="0" animBg="1"/>
      <p:bldP spid="157730" grpId="0" animBg="1"/>
      <p:bldP spid="157731" grpId="0" animBg="1"/>
      <p:bldP spid="157733" grpId="0" animBg="1"/>
      <p:bldP spid="6" grpId="0" animBg="1"/>
      <p:bldP spid="10"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20" name="Rectangle 3">
            <a:extLst>
              <a:ext uri="{FF2B5EF4-FFF2-40B4-BE49-F238E27FC236}">
                <a16:creationId xmlns:a16="http://schemas.microsoft.com/office/drawing/2014/main" id="{FA279AF5-3CAD-4B0B-BFEA-DC74B7181616}"/>
              </a:ext>
            </a:extLst>
          </p:cNvPr>
          <p:cNvSpPr>
            <a:spLocks noGrp="1" noChangeArrowheads="1"/>
          </p:cNvSpPr>
          <p:nvPr>
            <p:ph sz="half" idx="1"/>
          </p:nvPr>
        </p:nvSpPr>
        <p:spPr>
          <a:xfrm>
            <a:off x="611316" y="1600199"/>
            <a:ext cx="4046561" cy="4827234"/>
          </a:xfrm>
        </p:spPr>
        <p:txBody>
          <a:bodyPr/>
          <a:lstStyle/>
          <a:p>
            <a:r>
              <a:rPr lang="en-US" dirty="0">
                <a:solidFill>
                  <a:schemeClr val="bg1">
                    <a:lumMod val="75000"/>
                  </a:schemeClr>
                </a:solidFill>
              </a:rPr>
              <a:t>Fluids Review</a:t>
            </a:r>
          </a:p>
          <a:p>
            <a:r>
              <a:rPr lang="en-US" dirty="0">
                <a:solidFill>
                  <a:schemeClr val="bg1">
                    <a:lumMod val="75000"/>
                  </a:schemeClr>
                </a:solidFill>
              </a:rPr>
              <a:t>Applications of flow control</a:t>
            </a:r>
          </a:p>
          <a:p>
            <a:r>
              <a:rPr lang="en-US" dirty="0">
                <a:solidFill>
                  <a:schemeClr val="bg1">
                    <a:lumMod val="75000"/>
                  </a:schemeClr>
                </a:solidFill>
              </a:rPr>
              <a:t>If you had electricity</a:t>
            </a:r>
          </a:p>
          <a:p>
            <a:r>
              <a:rPr lang="en-US" dirty="0">
                <a:solidFill>
                  <a:schemeClr val="bg1">
                    <a:lumMod val="75000"/>
                  </a:schemeClr>
                </a:solidFill>
              </a:rPr>
              <a:t>Hole in a bucket </a:t>
            </a:r>
          </a:p>
          <a:p>
            <a:r>
              <a:rPr lang="en-US" dirty="0">
                <a:solidFill>
                  <a:schemeClr val="bg1">
                    <a:lumMod val="75000"/>
                  </a:schemeClr>
                </a:solidFill>
              </a:rPr>
              <a:t>Constant head devices</a:t>
            </a:r>
          </a:p>
          <a:p>
            <a:pPr lvl="1"/>
            <a:r>
              <a:rPr lang="en-US" dirty="0">
                <a:solidFill>
                  <a:schemeClr val="bg1">
                    <a:lumMod val="75000"/>
                  </a:schemeClr>
                </a:solidFill>
              </a:rPr>
              <a:t>Floating bowl</a:t>
            </a:r>
          </a:p>
          <a:p>
            <a:pPr lvl="1"/>
            <a:r>
              <a:rPr lang="en-US" dirty="0">
                <a:solidFill>
                  <a:schemeClr val="bg1">
                    <a:lumMod val="75000"/>
                  </a:schemeClr>
                </a:solidFill>
              </a:rPr>
              <a:t>Overflow tanks</a:t>
            </a:r>
          </a:p>
          <a:p>
            <a:pPr lvl="1"/>
            <a:r>
              <a:rPr lang="en-US" dirty="0">
                <a:solidFill>
                  <a:schemeClr val="bg1">
                    <a:lumMod val="75000"/>
                  </a:schemeClr>
                </a:solidFill>
              </a:rPr>
              <a:t>Marriot bottle</a:t>
            </a:r>
          </a:p>
          <a:p>
            <a:pPr lvl="1"/>
            <a:r>
              <a:rPr lang="en-US" dirty="0">
                <a:solidFill>
                  <a:schemeClr val="bg1">
                    <a:lumMod val="75000"/>
                  </a:schemeClr>
                </a:solidFill>
              </a:rPr>
              <a:t>Float valve</a:t>
            </a:r>
          </a:p>
        </p:txBody>
      </p:sp>
      <p:sp>
        <p:nvSpPr>
          <p:cNvPr id="35" name="Content Placeholder 88">
            <a:extLst>
              <a:ext uri="{FF2B5EF4-FFF2-40B4-BE49-F238E27FC236}">
                <a16:creationId xmlns:a16="http://schemas.microsoft.com/office/drawing/2014/main" id="{105C089C-F59D-41A9-B682-C0F5CDFEA674}"/>
              </a:ext>
            </a:extLst>
          </p:cNvPr>
          <p:cNvSpPr>
            <a:spLocks noGrp="1"/>
          </p:cNvSpPr>
          <p:nvPr>
            <p:ph sz="half" idx="2"/>
          </p:nvPr>
        </p:nvSpPr>
        <p:spPr>
          <a:xfrm>
            <a:off x="5322912" y="1600200"/>
            <a:ext cx="4038600" cy="4525963"/>
          </a:xfrm>
        </p:spPr>
        <p:txBody>
          <a:bodyPr/>
          <a:lstStyle/>
          <a:p>
            <a:r>
              <a:rPr lang="en-US" b="1" dirty="0" err="1"/>
              <a:t>Hypochlorinators</a:t>
            </a:r>
            <a:br>
              <a:rPr lang="en-US" b="1" dirty="0"/>
            </a:br>
            <a:r>
              <a:rPr lang="en-US" b="1" dirty="0"/>
              <a:t>in Honduras</a:t>
            </a:r>
          </a:p>
          <a:p>
            <a:r>
              <a:rPr lang="en-US" dirty="0" err="1">
                <a:solidFill>
                  <a:schemeClr val="bg1">
                    <a:lumMod val="75000"/>
                  </a:schemeClr>
                </a:solidFill>
              </a:rPr>
              <a:t>AguaClara</a:t>
            </a:r>
            <a:r>
              <a:rPr lang="en-US" dirty="0">
                <a:solidFill>
                  <a:schemeClr val="bg1">
                    <a:lumMod val="75000"/>
                  </a:schemeClr>
                </a:solidFill>
              </a:rPr>
              <a:t> “Almost Linear” </a:t>
            </a:r>
            <a:br>
              <a:rPr lang="en-US" dirty="0">
                <a:solidFill>
                  <a:schemeClr val="bg1">
                    <a:lumMod val="75000"/>
                  </a:schemeClr>
                </a:solidFill>
              </a:rPr>
            </a:br>
            <a:r>
              <a:rPr lang="en-US" dirty="0">
                <a:solidFill>
                  <a:schemeClr val="bg1">
                    <a:lumMod val="75000"/>
                  </a:schemeClr>
                </a:solidFill>
              </a:rPr>
              <a:t>Flow Controller</a:t>
            </a:r>
          </a:p>
          <a:p>
            <a:r>
              <a:rPr lang="en-US" dirty="0" err="1">
                <a:solidFill>
                  <a:schemeClr val="bg1">
                    <a:lumMod val="75000"/>
                  </a:schemeClr>
                </a:solidFill>
              </a:rPr>
              <a:t>AguaClara</a:t>
            </a:r>
            <a:r>
              <a:rPr lang="en-US" dirty="0">
                <a:solidFill>
                  <a:schemeClr val="bg1">
                    <a:lumMod val="75000"/>
                  </a:schemeClr>
                </a:solidFill>
              </a:rPr>
              <a:t> Linear </a:t>
            </a:r>
            <a:br>
              <a:rPr lang="en-US" dirty="0">
                <a:solidFill>
                  <a:schemeClr val="bg1">
                    <a:lumMod val="75000"/>
                  </a:schemeClr>
                </a:solidFill>
              </a:rPr>
            </a:br>
            <a:r>
              <a:rPr lang="en-US" dirty="0">
                <a:solidFill>
                  <a:schemeClr val="bg1">
                    <a:lumMod val="75000"/>
                  </a:schemeClr>
                </a:solidFill>
              </a:rPr>
              <a:t>Flow Orifice Meter</a:t>
            </a:r>
          </a:p>
          <a:p>
            <a:r>
              <a:rPr lang="en-US" dirty="0" err="1">
                <a:solidFill>
                  <a:schemeClr val="bg1">
                    <a:lumMod val="75000"/>
                  </a:schemeClr>
                </a:solidFill>
              </a:rPr>
              <a:t>AguaClara</a:t>
            </a:r>
            <a:r>
              <a:rPr lang="en-US" dirty="0">
                <a:solidFill>
                  <a:schemeClr val="bg1">
                    <a:lumMod val="75000"/>
                  </a:schemeClr>
                </a:solidFill>
              </a:rPr>
              <a:t> Linear Chemical</a:t>
            </a:r>
            <a:br>
              <a:rPr lang="en-US" dirty="0">
                <a:solidFill>
                  <a:schemeClr val="bg1">
                    <a:lumMod val="75000"/>
                  </a:schemeClr>
                </a:solidFill>
              </a:rPr>
            </a:br>
            <a:r>
              <a:rPr lang="en-US" dirty="0">
                <a:solidFill>
                  <a:schemeClr val="bg1">
                    <a:lumMod val="75000"/>
                  </a:schemeClr>
                </a:solidFill>
              </a:rPr>
              <a:t>Dose Controller</a:t>
            </a:r>
          </a:p>
          <a:p>
            <a:endParaRPr lang="en-US" dirty="0">
              <a:solidFill>
                <a:schemeClr val="bg1">
                  <a:lumMod val="75000"/>
                </a:schemeClr>
              </a:solidFill>
            </a:endParaRPr>
          </a:p>
          <a:p>
            <a:endParaRPr lang="en-US" dirty="0">
              <a:solidFill>
                <a:schemeClr val="bg1">
                  <a:lumMod val="75000"/>
                </a:schemeClr>
              </a:solidFill>
            </a:endParaRPr>
          </a:p>
        </p:txBody>
      </p:sp>
      <p:pic>
        <p:nvPicPr>
          <p:cNvPr id="22"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DB1F41A7-720D-4710-8FC7-07556C5FFEE4}"/>
              </a:ext>
            </a:extLst>
          </p:cNvPr>
          <p:cNvPicPr>
            <a:picLocks noChangeAspect="1" noChangeArrowheads="1"/>
          </p:cNvPicPr>
          <p:nvPr/>
        </p:nvPicPr>
        <p:blipFill>
          <a:blip r:embed="rId5" cstate="print"/>
          <a:srcRect/>
          <a:stretch>
            <a:fillRect/>
          </a:stretch>
        </p:blipFill>
        <p:spPr bwMode="auto">
          <a:xfrm>
            <a:off x="225194" y="3119269"/>
            <a:ext cx="513515" cy="385137"/>
          </a:xfrm>
          <a:prstGeom prst="rect">
            <a:avLst/>
          </a:prstGeom>
          <a:noFill/>
        </p:spPr>
      </p:pic>
      <p:pic>
        <p:nvPicPr>
          <p:cNvPr id="23" name="Picture 1">
            <a:hlinkClick r:id="rId6" action="ppaction://hlinksldjump"/>
            <a:extLst>
              <a:ext uri="{FF2B5EF4-FFF2-40B4-BE49-F238E27FC236}">
                <a16:creationId xmlns:a16="http://schemas.microsoft.com/office/drawing/2014/main" id="{AFE4E1E4-0D77-4B2C-BAC6-E202EDA853C4}"/>
              </a:ext>
            </a:extLst>
          </p:cNvPr>
          <p:cNvPicPr>
            <a:picLocks noChangeAspect="1" noChangeArrowheads="1"/>
          </p:cNvPicPr>
          <p:nvPr/>
        </p:nvPicPr>
        <p:blipFill>
          <a:blip r:embed="rId7" cstate="print"/>
          <a:srcRect/>
          <a:stretch>
            <a:fillRect/>
          </a:stretch>
        </p:blipFill>
        <p:spPr bwMode="auto">
          <a:xfrm>
            <a:off x="379456" y="5070439"/>
            <a:ext cx="359254" cy="278674"/>
          </a:xfrm>
          <a:prstGeom prst="rect">
            <a:avLst/>
          </a:prstGeom>
          <a:noFill/>
          <a:ln w="9525">
            <a:noFill/>
            <a:miter lim="800000"/>
            <a:headEnd/>
            <a:tailEnd/>
          </a:ln>
          <a:effectLst/>
        </p:spPr>
      </p:pic>
      <p:pic>
        <p:nvPicPr>
          <p:cNvPr id="24" name="Picture 4">
            <a:hlinkClick r:id="rId8" action="ppaction://hlinksldjump"/>
            <a:extLst>
              <a:ext uri="{FF2B5EF4-FFF2-40B4-BE49-F238E27FC236}">
                <a16:creationId xmlns:a16="http://schemas.microsoft.com/office/drawing/2014/main" id="{8975F9FE-1435-4C02-9E2C-4BC8D1069D79}"/>
              </a:ext>
            </a:extLst>
          </p:cNvPr>
          <p:cNvPicPr>
            <a:picLocks noChangeAspect="1" noChangeArrowheads="1"/>
          </p:cNvPicPr>
          <p:nvPr/>
        </p:nvPicPr>
        <p:blipFill>
          <a:blip r:embed="rId9" cstate="print"/>
          <a:srcRect/>
          <a:stretch>
            <a:fillRect/>
          </a:stretch>
        </p:blipFill>
        <p:spPr bwMode="auto">
          <a:xfrm>
            <a:off x="516985" y="5417771"/>
            <a:ext cx="166407" cy="374661"/>
          </a:xfrm>
          <a:prstGeom prst="rect">
            <a:avLst/>
          </a:prstGeom>
          <a:noFill/>
          <a:ln w="9525">
            <a:noFill/>
            <a:miter lim="800000"/>
            <a:headEnd/>
            <a:tailEnd/>
          </a:ln>
          <a:effectLst/>
        </p:spPr>
      </p:pic>
      <p:pic>
        <p:nvPicPr>
          <p:cNvPr id="25" name="Picture 5">
            <a:hlinkClick r:id="rId10" action="ppaction://hlinksldjump"/>
            <a:extLst>
              <a:ext uri="{FF2B5EF4-FFF2-40B4-BE49-F238E27FC236}">
                <a16:creationId xmlns:a16="http://schemas.microsoft.com/office/drawing/2014/main" id="{8D8CE9A0-9F6E-4653-BAF3-CF9F5CC8310B}"/>
              </a:ext>
            </a:extLst>
          </p:cNvPr>
          <p:cNvPicPr>
            <a:picLocks noChangeAspect="1" noChangeArrowheads="1"/>
          </p:cNvPicPr>
          <p:nvPr/>
        </p:nvPicPr>
        <p:blipFill>
          <a:blip r:embed="rId11" cstate="print"/>
          <a:srcRect/>
          <a:stretch>
            <a:fillRect/>
          </a:stretch>
        </p:blipFill>
        <p:spPr bwMode="auto">
          <a:xfrm flipH="1">
            <a:off x="347650" y="4575051"/>
            <a:ext cx="505075" cy="337751"/>
          </a:xfrm>
          <a:prstGeom prst="rect">
            <a:avLst/>
          </a:prstGeom>
          <a:noFill/>
          <a:ln w="9525">
            <a:noFill/>
            <a:miter lim="800000"/>
            <a:headEnd/>
            <a:tailEnd/>
          </a:ln>
          <a:effectLst/>
        </p:spPr>
      </p:pic>
      <p:pic>
        <p:nvPicPr>
          <p:cNvPr id="26" name="Picture 8">
            <a:hlinkClick r:id="rId12" action="ppaction://hlinksldjump"/>
            <a:extLst>
              <a:ext uri="{FF2B5EF4-FFF2-40B4-BE49-F238E27FC236}">
                <a16:creationId xmlns:a16="http://schemas.microsoft.com/office/drawing/2014/main" id="{2C7D50AE-2DC5-45FB-A9CB-0E05A74B68F4}"/>
              </a:ext>
            </a:extLst>
          </p:cNvPr>
          <p:cNvPicPr>
            <a:picLocks noChangeAspect="1" noChangeArrowheads="1"/>
          </p:cNvPicPr>
          <p:nvPr/>
        </p:nvPicPr>
        <p:blipFill>
          <a:blip r:embed="rId13" cstate="print"/>
          <a:srcRect/>
          <a:stretch>
            <a:fillRect/>
          </a:stretch>
        </p:blipFill>
        <p:spPr bwMode="auto">
          <a:xfrm>
            <a:off x="476340" y="5859416"/>
            <a:ext cx="262370" cy="319882"/>
          </a:xfrm>
          <a:prstGeom prst="rect">
            <a:avLst/>
          </a:prstGeom>
          <a:noFill/>
          <a:ln w="9525">
            <a:noFill/>
            <a:miter lim="800000"/>
            <a:headEnd/>
            <a:tailEnd/>
          </a:ln>
          <a:effectLst/>
        </p:spPr>
      </p:pic>
      <p:pic>
        <p:nvPicPr>
          <p:cNvPr id="30" name="Picture 29">
            <a:hlinkClick r:id="rId14" action="ppaction://hlinksldjump"/>
            <a:extLst>
              <a:ext uri="{FF2B5EF4-FFF2-40B4-BE49-F238E27FC236}">
                <a16:creationId xmlns:a16="http://schemas.microsoft.com/office/drawing/2014/main" id="{D7E94155-35B2-40DC-8132-2C63C357C245}"/>
              </a:ext>
            </a:extLst>
          </p:cNvPr>
          <p:cNvPicPr>
            <a:picLocks noChangeAspect="1"/>
          </p:cNvPicPr>
          <p:nvPr/>
        </p:nvPicPr>
        <p:blipFill>
          <a:blip r:embed="rId15"/>
          <a:stretch>
            <a:fillRect/>
          </a:stretch>
        </p:blipFill>
        <p:spPr>
          <a:xfrm>
            <a:off x="87217" y="1716504"/>
            <a:ext cx="651493" cy="209789"/>
          </a:xfrm>
          <a:prstGeom prst="rect">
            <a:avLst/>
          </a:prstGeom>
        </p:spPr>
      </p:pic>
      <p:pic>
        <p:nvPicPr>
          <p:cNvPr id="31" name="Picture 30">
            <a:hlinkClick r:id="rId14" action="ppaction://hlinksldjump"/>
            <a:extLst>
              <a:ext uri="{FF2B5EF4-FFF2-40B4-BE49-F238E27FC236}">
                <a16:creationId xmlns:a16="http://schemas.microsoft.com/office/drawing/2014/main" id="{298FE629-B6EC-4D90-BF25-51F1056A9B23}"/>
              </a:ext>
            </a:extLst>
          </p:cNvPr>
          <p:cNvPicPr>
            <a:picLocks noChangeAspect="1"/>
          </p:cNvPicPr>
          <p:nvPr>
            <p:custDataLst>
              <p:tags r:id="rId1"/>
            </p:custDataLst>
          </p:nvPr>
        </p:nvPicPr>
        <p:blipFill>
          <a:blip r:embed="rId16" cstate="print">
            <a:extLst>
              <a:ext uri="{28A0092B-C50C-407E-A947-70E740481C1C}">
                <a14:useLocalDpi xmlns:a14="http://schemas.microsoft.com/office/drawing/2010/main" val="0"/>
              </a:ext>
            </a:extLst>
          </a:blip>
          <a:stretch>
            <a:fillRect/>
          </a:stretch>
        </p:blipFill>
        <p:spPr>
          <a:xfrm>
            <a:off x="135566" y="2151362"/>
            <a:ext cx="558466" cy="359460"/>
          </a:xfrm>
          <a:prstGeom prst="rect">
            <a:avLst/>
          </a:prstGeom>
        </p:spPr>
      </p:pic>
      <p:pic>
        <p:nvPicPr>
          <p:cNvPr id="32" name="Picture 2" descr="Image result for head">
            <a:hlinkClick r:id="rId17" action="ppaction://hlinksldjump"/>
            <a:extLst>
              <a:ext uri="{FF2B5EF4-FFF2-40B4-BE49-F238E27FC236}">
                <a16:creationId xmlns:a16="http://schemas.microsoft.com/office/drawing/2014/main" id="{65578B4B-5A40-48AE-BA9C-433DCB36F6CC}"/>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36098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3">
            <a:hlinkClick r:id="rId19" action="ppaction://hlinksldjump"/>
            <a:extLst>
              <a:ext uri="{FF2B5EF4-FFF2-40B4-BE49-F238E27FC236}">
                <a16:creationId xmlns:a16="http://schemas.microsoft.com/office/drawing/2014/main" id="{80CBE72A-D743-4040-A5BD-8C2C3AF18CBC}"/>
              </a:ext>
            </a:extLst>
          </p:cNvPr>
          <p:cNvPicPr>
            <a:picLocks noChangeAspect="1"/>
          </p:cNvPicPr>
          <p:nvPr/>
        </p:nvPicPr>
        <p:blipFill>
          <a:blip r:embed="rId20"/>
          <a:stretch>
            <a:fillRect/>
          </a:stretch>
        </p:blipFill>
        <p:spPr>
          <a:xfrm>
            <a:off x="147618" y="3733004"/>
            <a:ext cx="636127" cy="111435"/>
          </a:xfrm>
          <a:prstGeom prst="rect">
            <a:avLst/>
          </a:prstGeom>
        </p:spPr>
      </p:pic>
      <p:sp>
        <p:nvSpPr>
          <p:cNvPr id="19" name="TextBox 18">
            <a:extLst>
              <a:ext uri="{FF2B5EF4-FFF2-40B4-BE49-F238E27FC236}">
                <a16:creationId xmlns:a16="http://schemas.microsoft.com/office/drawing/2014/main" id="{0B4BF0FF-60E9-46E0-9E07-775907776061}"/>
              </a:ext>
            </a:extLst>
          </p:cNvPr>
          <p:cNvSpPr txBox="1"/>
          <p:nvPr/>
        </p:nvSpPr>
        <p:spPr>
          <a:xfrm>
            <a:off x="4395392" y="6499240"/>
            <a:ext cx="4966120" cy="400110"/>
          </a:xfrm>
          <a:prstGeom prst="rect">
            <a:avLst/>
          </a:prstGeom>
          <a:noFill/>
        </p:spPr>
        <p:txBody>
          <a:bodyPr wrap="square" rtlCol="0">
            <a:spAutoFit/>
          </a:bodyPr>
          <a:lstStyle/>
          <a:p>
            <a:r>
              <a:rPr lang="en-US" sz="2000" dirty="0">
                <a:solidFill>
                  <a:schemeClr val="bg1">
                    <a:lumMod val="75000"/>
                  </a:schemeClr>
                </a:solidFill>
              </a:rPr>
              <a:t>Ctrl + click the pictures to go to each section!</a:t>
            </a:r>
          </a:p>
        </p:txBody>
      </p:sp>
      <p:pic>
        <p:nvPicPr>
          <p:cNvPr id="36" name="Picture 35">
            <a:hlinkClick r:id="rId21" action="ppaction://hlinksldjump"/>
            <a:extLst>
              <a:ext uri="{FF2B5EF4-FFF2-40B4-BE49-F238E27FC236}">
                <a16:creationId xmlns:a16="http://schemas.microsoft.com/office/drawing/2014/main" id="{28E47001-4911-4952-A1AA-47598C635964}"/>
              </a:ext>
            </a:extLst>
          </p:cNvPr>
          <p:cNvPicPr>
            <a:picLocks noChangeAspect="1"/>
          </p:cNvPicPr>
          <p:nvPr/>
        </p:nvPicPr>
        <p:blipFill>
          <a:blip r:embed="rId22"/>
          <a:stretch>
            <a:fillRect/>
          </a:stretch>
        </p:blipFill>
        <p:spPr>
          <a:xfrm>
            <a:off x="4875321" y="1600147"/>
            <a:ext cx="611316" cy="374973"/>
          </a:xfrm>
          <a:prstGeom prst="rect">
            <a:avLst/>
          </a:prstGeom>
        </p:spPr>
      </p:pic>
      <p:pic>
        <p:nvPicPr>
          <p:cNvPr id="37" name="Picture 9">
            <a:hlinkClick r:id="rId23" action="ppaction://hlinksldjump"/>
            <a:extLst>
              <a:ext uri="{FF2B5EF4-FFF2-40B4-BE49-F238E27FC236}">
                <a16:creationId xmlns:a16="http://schemas.microsoft.com/office/drawing/2014/main" id="{2889D1FC-E9E9-4EBA-9F82-5E27EE5A41E4}"/>
              </a:ext>
            </a:extLst>
          </p:cNvPr>
          <p:cNvPicPr>
            <a:picLocks noChangeAspect="1" noChangeArrowheads="1"/>
          </p:cNvPicPr>
          <p:nvPr/>
        </p:nvPicPr>
        <p:blipFill>
          <a:blip r:embed="rId24" cstate="print"/>
          <a:srcRect/>
          <a:stretch>
            <a:fillRect/>
          </a:stretch>
        </p:blipFill>
        <p:spPr bwMode="auto">
          <a:xfrm>
            <a:off x="4875321" y="2541235"/>
            <a:ext cx="615063" cy="613345"/>
          </a:xfrm>
          <a:prstGeom prst="rect">
            <a:avLst/>
          </a:prstGeom>
          <a:noFill/>
          <a:ln w="9525">
            <a:noFill/>
            <a:miter lim="800000"/>
            <a:headEnd/>
            <a:tailEnd/>
          </a:ln>
          <a:effectLst/>
        </p:spPr>
      </p:pic>
      <p:pic>
        <p:nvPicPr>
          <p:cNvPr id="38" name="Picture 3">
            <a:hlinkClick r:id="rId25" action="ppaction://hlinksldjump"/>
            <a:extLst>
              <a:ext uri="{FF2B5EF4-FFF2-40B4-BE49-F238E27FC236}">
                <a16:creationId xmlns:a16="http://schemas.microsoft.com/office/drawing/2014/main" id="{65521DB3-43C6-457B-A237-0AE0CF7F953D}"/>
              </a:ext>
            </a:extLst>
          </p:cNvPr>
          <p:cNvPicPr>
            <a:picLocks noChangeAspect="1" noChangeArrowheads="1"/>
          </p:cNvPicPr>
          <p:nvPr/>
        </p:nvPicPr>
        <p:blipFill>
          <a:blip r:embed="rId26" cstate="print">
            <a:clrChange>
              <a:clrFrom>
                <a:srgbClr val="212830"/>
              </a:clrFrom>
              <a:clrTo>
                <a:srgbClr val="212830">
                  <a:alpha val="0"/>
                </a:srgbClr>
              </a:clrTo>
            </a:clrChange>
          </a:blip>
          <a:srcRect l="75678" t="37135" r="16407" b="34610"/>
          <a:stretch>
            <a:fillRect/>
          </a:stretch>
        </p:blipFill>
        <p:spPr bwMode="auto">
          <a:xfrm>
            <a:off x="4986394" y="3776837"/>
            <a:ext cx="503989" cy="613345"/>
          </a:xfrm>
          <a:prstGeom prst="rect">
            <a:avLst/>
          </a:prstGeom>
          <a:noFill/>
          <a:ln w="9525">
            <a:noFill/>
            <a:miter lim="800000"/>
            <a:headEnd/>
            <a:tailEnd/>
          </a:ln>
        </p:spPr>
      </p:pic>
      <p:pic>
        <p:nvPicPr>
          <p:cNvPr id="39" name="Picture 3">
            <a:hlinkClick r:id="rId27" action="ppaction://hlinksldjump"/>
            <a:extLst>
              <a:ext uri="{FF2B5EF4-FFF2-40B4-BE49-F238E27FC236}">
                <a16:creationId xmlns:a16="http://schemas.microsoft.com/office/drawing/2014/main" id="{4FE0BF65-FB79-454A-9828-D1B115F77C03}"/>
              </a:ext>
            </a:extLst>
          </p:cNvPr>
          <p:cNvPicPr>
            <a:picLocks noChangeAspect="1" noChangeArrowheads="1"/>
          </p:cNvPicPr>
          <p:nvPr/>
        </p:nvPicPr>
        <p:blipFill>
          <a:blip r:embed="rId28" cstate="print"/>
          <a:srcRect/>
          <a:stretch>
            <a:fillRect/>
          </a:stretch>
        </p:blipFill>
        <p:spPr bwMode="auto">
          <a:xfrm>
            <a:off x="4807243" y="4741829"/>
            <a:ext cx="694767" cy="620511"/>
          </a:xfrm>
          <a:prstGeom prst="rect">
            <a:avLst/>
          </a:prstGeom>
          <a:noFill/>
          <a:ln w="9525">
            <a:noFill/>
            <a:miter lim="800000"/>
            <a:headEnd/>
            <a:tailEnd/>
          </a:ln>
          <a:effectLst/>
        </p:spPr>
      </p:pic>
    </p:spTree>
    <p:extLst>
      <p:ext uri="{BB962C8B-B14F-4D97-AF65-F5344CB8AC3E}">
        <p14:creationId xmlns:p14="http://schemas.microsoft.com/office/powerpoint/2010/main" val="2482990379"/>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5714" name="Rectangle 2"/>
          <p:cNvSpPr>
            <a:spLocks noGrp="1" noChangeArrowheads="1"/>
          </p:cNvSpPr>
          <p:nvPr>
            <p:ph type="title"/>
          </p:nvPr>
        </p:nvSpPr>
        <p:spPr/>
        <p:txBody>
          <a:bodyPr/>
          <a:lstStyle/>
          <a:p>
            <a:r>
              <a:rPr lang="en-US"/>
              <a:t>Hypochorinator Fix</a:t>
            </a:r>
          </a:p>
        </p:txBody>
      </p:sp>
      <p:pic>
        <p:nvPicPr>
          <p:cNvPr id="115715" name="Picture 3" descr="dripper_large"/>
          <p:cNvPicPr>
            <a:picLocks noChangeAspect="1" noChangeArrowheads="1"/>
          </p:cNvPicPr>
          <p:nvPr/>
        </p:nvPicPr>
        <p:blipFill>
          <a:blip r:embed="rId3" cstate="print"/>
          <a:srcRect/>
          <a:stretch>
            <a:fillRect/>
          </a:stretch>
        </p:blipFill>
        <p:spPr bwMode="auto">
          <a:xfrm>
            <a:off x="1752600" y="1322388"/>
            <a:ext cx="7391400" cy="5535612"/>
          </a:xfrm>
          <a:prstGeom prst="rect">
            <a:avLst/>
          </a:prstGeom>
          <a:noFill/>
        </p:spPr>
      </p:pic>
      <p:sp>
        <p:nvSpPr>
          <p:cNvPr id="115716" name="Rectangle 4"/>
          <p:cNvSpPr>
            <a:spLocks noChangeArrowheads="1"/>
          </p:cNvSpPr>
          <p:nvPr/>
        </p:nvSpPr>
        <p:spPr bwMode="auto">
          <a:xfrm>
            <a:off x="3098800" y="1425575"/>
            <a:ext cx="5659438" cy="519113"/>
          </a:xfrm>
          <a:prstGeom prst="rect">
            <a:avLst/>
          </a:prstGeom>
          <a:noFill/>
          <a:ln w="12700">
            <a:noFill/>
            <a:miter lim="800000"/>
            <a:headEnd type="none" w="lg" len="med"/>
            <a:tailEnd type="none" w="lg" len="med"/>
          </a:ln>
          <a:effectLst/>
        </p:spPr>
        <p:txBody>
          <a:bodyPr wrap="none">
            <a:spAutoFit/>
          </a:bodyPr>
          <a:lstStyle/>
          <a:p>
            <a:r>
              <a:rPr lang="en-US"/>
              <a:t>http://web.mit.edu/d-lab/honduras.htm</a:t>
            </a:r>
          </a:p>
        </p:txBody>
      </p:sp>
      <p:sp>
        <p:nvSpPr>
          <p:cNvPr id="115717" name="Text Box 5"/>
          <p:cNvSpPr txBox="1">
            <a:spLocks noChangeArrowheads="1"/>
          </p:cNvSpPr>
          <p:nvPr/>
        </p:nvSpPr>
        <p:spPr bwMode="auto">
          <a:xfrm>
            <a:off x="0" y="1250624"/>
            <a:ext cx="3783723" cy="2246769"/>
          </a:xfrm>
          <a:prstGeom prst="rect">
            <a:avLst/>
          </a:prstGeom>
          <a:noFill/>
          <a:ln w="12700">
            <a:noFill/>
            <a:miter lim="800000"/>
            <a:headEnd type="none" w="lg" len="med"/>
            <a:tailEnd type="none" w="lg" len="med"/>
          </a:ln>
          <a:effectLst/>
        </p:spPr>
        <p:txBody>
          <a:bodyPr wrap="square">
            <a:spAutoFit/>
          </a:bodyPr>
          <a:lstStyle/>
          <a:p>
            <a:r>
              <a:rPr lang="en-US" dirty="0"/>
              <a:t>What is good?</a:t>
            </a:r>
          </a:p>
          <a:p>
            <a:r>
              <a:rPr lang="en-US" dirty="0"/>
              <a:t>How could you   </a:t>
            </a:r>
          </a:p>
          <a:p>
            <a:r>
              <a:rPr lang="en-US" dirty="0"/>
              <a:t>  improve this system?</a:t>
            </a:r>
          </a:p>
          <a:p>
            <a:r>
              <a:rPr lang="en-US" dirty="0"/>
              <a:t>What might fail?</a:t>
            </a:r>
          </a:p>
          <a:p>
            <a:r>
              <a:rPr lang="en-US" dirty="0"/>
              <a:t>Safety hazards?</a:t>
            </a:r>
          </a:p>
        </p:txBody>
      </p:sp>
      <p:sp>
        <p:nvSpPr>
          <p:cNvPr id="115719" name="Oval 7"/>
          <p:cNvSpPr>
            <a:spLocks noChangeArrowheads="1"/>
          </p:cNvSpPr>
          <p:nvPr/>
        </p:nvSpPr>
        <p:spPr bwMode="auto">
          <a:xfrm>
            <a:off x="5383213" y="7500938"/>
            <a:ext cx="825500" cy="566737"/>
          </a:xfrm>
          <a:prstGeom prst="ellipse">
            <a:avLst/>
          </a:prstGeom>
          <a:noFill/>
          <a:ln w="57150">
            <a:solidFill>
              <a:schemeClr val="folHlink"/>
            </a:solidFill>
            <a:round/>
            <a:headEnd type="none" w="lg" len="med"/>
            <a:tailEnd type="none" w="lg" len="med"/>
          </a:ln>
          <a:effectLst/>
        </p:spPr>
        <p:txBody>
          <a:bodyPr wrap="none" anchor="ctr">
            <a:spAutoFit/>
          </a:bodyPr>
          <a:lstStyle/>
          <a:p>
            <a:endParaRPr lang="en-US"/>
          </a:p>
        </p:txBody>
      </p:sp>
      <p:sp>
        <p:nvSpPr>
          <p:cNvPr id="115720" name="Oval 8"/>
          <p:cNvSpPr>
            <a:spLocks noChangeArrowheads="1"/>
          </p:cNvSpPr>
          <p:nvPr/>
        </p:nvSpPr>
        <p:spPr bwMode="auto">
          <a:xfrm>
            <a:off x="4568825" y="7110413"/>
            <a:ext cx="3992563" cy="2741612"/>
          </a:xfrm>
          <a:prstGeom prst="ellipse">
            <a:avLst/>
          </a:prstGeom>
          <a:noFill/>
          <a:ln w="57150">
            <a:solidFill>
              <a:schemeClr val="folHlink"/>
            </a:solidFill>
            <a:round/>
            <a:headEnd type="none" w="lg" len="med"/>
            <a:tailEnd type="none" w="lg" len="med"/>
          </a:ln>
          <a:effectLst/>
        </p:spPr>
        <p:txBody>
          <a:bodyPr anchor="ctr">
            <a:spAutoFit/>
          </a:bodyPr>
          <a:lstStyle/>
          <a:p>
            <a:endParaRPr lang="en-US"/>
          </a:p>
        </p:txBody>
      </p:sp>
      <p:sp>
        <p:nvSpPr>
          <p:cNvPr id="115721" name="Oval 9"/>
          <p:cNvSpPr>
            <a:spLocks noChangeArrowheads="1"/>
          </p:cNvSpPr>
          <p:nvPr/>
        </p:nvSpPr>
        <p:spPr bwMode="auto">
          <a:xfrm>
            <a:off x="5073650" y="7997825"/>
            <a:ext cx="3311525" cy="1104900"/>
          </a:xfrm>
          <a:prstGeom prst="ellipse">
            <a:avLst/>
          </a:prstGeom>
          <a:noFill/>
          <a:ln w="57150">
            <a:solidFill>
              <a:schemeClr val="folHlink"/>
            </a:solidFill>
            <a:round/>
            <a:headEnd type="none" w="lg" len="med"/>
            <a:tailEnd type="none" w="lg" len="med"/>
          </a:ln>
          <a:effectLst/>
        </p:spPr>
        <p:txBody>
          <a:bodyPr anchor="ctr">
            <a:spAutoFit/>
          </a:bodyPr>
          <a:lstStyle/>
          <a:p>
            <a:endParaRPr lang="en-US"/>
          </a:p>
        </p:txBody>
      </p:sp>
      <p:sp>
        <p:nvSpPr>
          <p:cNvPr id="115722" name="Oval 10"/>
          <p:cNvSpPr>
            <a:spLocks noChangeArrowheads="1"/>
          </p:cNvSpPr>
          <p:nvPr/>
        </p:nvSpPr>
        <p:spPr bwMode="auto">
          <a:xfrm>
            <a:off x="4227513" y="7653338"/>
            <a:ext cx="825500" cy="566737"/>
          </a:xfrm>
          <a:prstGeom prst="ellipse">
            <a:avLst/>
          </a:prstGeom>
          <a:noFill/>
          <a:ln w="57150">
            <a:solidFill>
              <a:schemeClr val="folHlink"/>
            </a:solidFill>
            <a:round/>
            <a:headEnd type="none" w="lg" len="med"/>
            <a:tailEnd type="none" w="lg" len="med"/>
          </a:ln>
          <a:effectLst/>
        </p:spPr>
        <p:txBody>
          <a:bodyPr wrap="none" anchor="ctr">
            <a:spAutoFit/>
          </a:bodyPr>
          <a:lstStyle/>
          <a:p>
            <a:endParaRPr lang="en-US"/>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57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571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571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571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571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64" presetClass="path" presetSubtype="0" accel="50000" decel="50000" fill="hold" grpId="0" nodeType="clickEffect">
                                  <p:stCondLst>
                                    <p:cond delay="0"/>
                                  </p:stCondLst>
                                  <p:childTnLst>
                                    <p:animMotion origin="layout" path="M 0 0  L 0 -0.33302  E" pathEditMode="relative" ptsTypes="">
                                      <p:cBhvr>
                                        <p:cTn id="26" dur="500" fill="hold"/>
                                        <p:tgtEl>
                                          <p:spTgt spid="115719"/>
                                        </p:tgtEl>
                                        <p:attrNameLst>
                                          <p:attrName>ppt_x</p:attrName>
                                          <p:attrName>ppt_y</p:attrName>
                                        </p:attrNameLst>
                                      </p:cBhvr>
                                    </p:animMotion>
                                  </p:childTnLst>
                                </p:cTn>
                              </p:par>
                            </p:childTnLst>
                          </p:cTn>
                        </p:par>
                      </p:childTnLst>
                    </p:cTn>
                  </p:par>
                  <p:par>
                    <p:cTn id="27" fill="hold">
                      <p:stCondLst>
                        <p:cond delay="indefinite"/>
                      </p:stCondLst>
                      <p:childTnLst>
                        <p:par>
                          <p:cTn id="28" fill="hold">
                            <p:stCondLst>
                              <p:cond delay="0"/>
                            </p:stCondLst>
                            <p:childTnLst>
                              <p:par>
                                <p:cTn id="29" presetID="64" presetClass="path" presetSubtype="0" accel="50000" decel="50000" fill="hold" grpId="0" nodeType="clickEffect">
                                  <p:stCondLst>
                                    <p:cond delay="0"/>
                                  </p:stCondLst>
                                  <p:childTnLst>
                                    <p:animMotion origin="layout" path="M -0.00295 0.07701 L 0.00295 -0.41004 " pathEditMode="relative" rAng="0" ptsTypes="AA">
                                      <p:cBhvr>
                                        <p:cTn id="30" dur="500" fill="hold"/>
                                        <p:tgtEl>
                                          <p:spTgt spid="115720"/>
                                        </p:tgtEl>
                                        <p:attrNameLst>
                                          <p:attrName>ppt_x</p:attrName>
                                          <p:attrName>ppt_y</p:attrName>
                                        </p:attrNameLst>
                                      </p:cBhvr>
                                      <p:rCtr x="3" y="-244"/>
                                    </p:animMotion>
                                  </p:childTnLst>
                                </p:cTn>
                              </p:par>
                              <p:par>
                                <p:cTn id="31" presetID="1" presetClass="exit" presetSubtype="0" fill="hold" grpId="1" nodeType="withEffect">
                                  <p:stCondLst>
                                    <p:cond delay="0"/>
                                  </p:stCondLst>
                                  <p:childTnLst>
                                    <p:set>
                                      <p:cBhvr>
                                        <p:cTn id="32" dur="1" fill="hold">
                                          <p:stCondLst>
                                            <p:cond delay="0"/>
                                          </p:stCondLst>
                                        </p:cTn>
                                        <p:tgtEl>
                                          <p:spTgt spid="115719"/>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64" presetClass="path" presetSubtype="0" accel="50000" decel="50000" fill="hold" grpId="0" nodeType="clickEffect">
                                  <p:stCondLst>
                                    <p:cond delay="0"/>
                                  </p:stCondLst>
                                  <p:childTnLst>
                                    <p:animMotion origin="layout" path="M -1.11111E-6 2.27567E-6 L -1.11111E-6 -0.83395 " pathEditMode="relative" rAng="0" ptsTypes="AA">
                                      <p:cBhvr>
                                        <p:cTn id="36" dur="500" fill="hold"/>
                                        <p:tgtEl>
                                          <p:spTgt spid="115721"/>
                                        </p:tgtEl>
                                        <p:attrNameLst>
                                          <p:attrName>ppt_x</p:attrName>
                                          <p:attrName>ppt_y</p:attrName>
                                        </p:attrNameLst>
                                      </p:cBhvr>
                                      <p:rCtr x="0" y="-417"/>
                                    </p:animMotion>
                                  </p:childTnLst>
                                </p:cTn>
                              </p:par>
                              <p:par>
                                <p:cTn id="37" presetID="1" presetClass="exit" presetSubtype="0" fill="hold" grpId="1" nodeType="withEffect">
                                  <p:stCondLst>
                                    <p:cond delay="0"/>
                                  </p:stCondLst>
                                  <p:childTnLst>
                                    <p:set>
                                      <p:cBhvr>
                                        <p:cTn id="38" dur="1" fill="hold">
                                          <p:stCondLst>
                                            <p:cond delay="0"/>
                                          </p:stCondLst>
                                        </p:cTn>
                                        <p:tgtEl>
                                          <p:spTgt spid="115720"/>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64" presetClass="path" presetSubtype="0" accel="50000" decel="50000" fill="hold" grpId="0" nodeType="clickEffect">
                                  <p:stCondLst>
                                    <p:cond delay="0"/>
                                  </p:stCondLst>
                                  <p:childTnLst>
                                    <p:animMotion origin="layout" path="M 4.72222E-6 4.54209E-6 L 4.72222E-6 -0.43617 " pathEditMode="relative" rAng="0" ptsTypes="AA">
                                      <p:cBhvr>
                                        <p:cTn id="42" dur="500" fill="hold"/>
                                        <p:tgtEl>
                                          <p:spTgt spid="115722"/>
                                        </p:tgtEl>
                                        <p:attrNameLst>
                                          <p:attrName>ppt_x</p:attrName>
                                          <p:attrName>ppt_y</p:attrName>
                                        </p:attrNameLst>
                                      </p:cBhvr>
                                      <p:rCtr x="0" y="-218"/>
                                    </p:animMotion>
                                  </p:childTnLst>
                                </p:cTn>
                              </p:par>
                              <p:par>
                                <p:cTn id="43" presetID="1" presetClass="exit" presetSubtype="0" fill="hold" grpId="1" nodeType="withEffect">
                                  <p:stCondLst>
                                    <p:cond delay="0"/>
                                  </p:stCondLst>
                                  <p:childTnLst>
                                    <p:set>
                                      <p:cBhvr>
                                        <p:cTn id="44" dur="1" fill="hold">
                                          <p:stCondLst>
                                            <p:cond delay="0"/>
                                          </p:stCondLst>
                                        </p:cTn>
                                        <p:tgtEl>
                                          <p:spTgt spid="115721"/>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1" nodeType="clickEffect">
                                  <p:stCondLst>
                                    <p:cond delay="0"/>
                                  </p:stCondLst>
                                  <p:childTnLst>
                                    <p:set>
                                      <p:cBhvr>
                                        <p:cTn id="48" dur="1" fill="hold">
                                          <p:stCondLst>
                                            <p:cond delay="0"/>
                                          </p:stCondLst>
                                        </p:cTn>
                                        <p:tgtEl>
                                          <p:spTgt spid="1157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717" grpId="0" build="p"/>
      <p:bldP spid="115719" grpId="0" animBg="1"/>
      <p:bldP spid="115719" grpId="1" animBg="1"/>
      <p:bldP spid="115720" grpId="0" animBg="1"/>
      <p:bldP spid="115720" grpId="1" animBg="1"/>
      <p:bldP spid="115721" grpId="0" animBg="1"/>
      <p:bldP spid="115721" grpId="1" animBg="1"/>
      <p:bldP spid="115722" grpId="0" animBg="1"/>
      <p:bldP spid="115722" grpId="1"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Rectangle 2"/>
          <p:cNvSpPr>
            <a:spLocks noGrp="1" noChangeArrowheads="1"/>
          </p:cNvSpPr>
          <p:nvPr>
            <p:ph type="title"/>
          </p:nvPr>
        </p:nvSpPr>
        <p:spPr/>
        <p:txBody>
          <a:bodyPr/>
          <a:lstStyle/>
          <a:p>
            <a:r>
              <a:rPr lang="en-US"/>
              <a:t>AguaClara Technologies</a:t>
            </a:r>
          </a:p>
        </p:txBody>
      </p:sp>
      <p:sp>
        <p:nvSpPr>
          <p:cNvPr id="215043" name="Rectangle 3"/>
          <p:cNvSpPr>
            <a:spLocks noGrp="1" noChangeArrowheads="1"/>
          </p:cNvSpPr>
          <p:nvPr>
            <p:ph idx="1"/>
          </p:nvPr>
        </p:nvSpPr>
        <p:spPr>
          <a:xfrm>
            <a:off x="457200" y="1600200"/>
            <a:ext cx="8229600" cy="4910015"/>
          </a:xfrm>
        </p:spPr>
        <p:txBody>
          <a:bodyPr/>
          <a:lstStyle/>
          <a:p>
            <a:r>
              <a:rPr lang="en-US" dirty="0"/>
              <a:t>“Almost linear” Flow Controller</a:t>
            </a:r>
          </a:p>
          <a:p>
            <a:endParaRPr lang="en-US" dirty="0"/>
          </a:p>
          <a:p>
            <a:r>
              <a:rPr lang="en-US" dirty="0"/>
              <a:t>Linear Flow Orifice Meter</a:t>
            </a:r>
          </a:p>
          <a:p>
            <a:endParaRPr lang="en-US" dirty="0"/>
          </a:p>
          <a:p>
            <a:r>
              <a:rPr lang="en-US" dirty="0"/>
              <a:t>Linear Chemical Dose Controller</a:t>
            </a:r>
          </a:p>
        </p:txBody>
      </p:sp>
      <p:pic>
        <p:nvPicPr>
          <p:cNvPr id="20" name="Picture 4"/>
          <p:cNvPicPr>
            <a:picLocks noChangeAspect="1" noChangeArrowheads="1"/>
          </p:cNvPicPr>
          <p:nvPr/>
        </p:nvPicPr>
        <p:blipFill>
          <a:blip r:embed="rId3" cstate="print"/>
          <a:srcRect l="45353" t="1515" r="38788" b="42345"/>
          <a:stretch>
            <a:fillRect/>
          </a:stretch>
        </p:blipFill>
        <p:spPr bwMode="auto">
          <a:xfrm>
            <a:off x="5772041" y="2516252"/>
            <a:ext cx="519073" cy="1163781"/>
          </a:xfrm>
          <a:prstGeom prst="rect">
            <a:avLst/>
          </a:prstGeom>
          <a:noFill/>
          <a:ln w="9525">
            <a:noFill/>
            <a:miter lim="800000"/>
            <a:headEnd/>
            <a:tailEnd/>
          </a:ln>
        </p:spPr>
      </p:pic>
      <p:grpSp>
        <p:nvGrpSpPr>
          <p:cNvPr id="24" name="Group 23"/>
          <p:cNvGrpSpPr/>
          <p:nvPr/>
        </p:nvGrpSpPr>
        <p:grpSpPr>
          <a:xfrm>
            <a:off x="6077574" y="1453179"/>
            <a:ext cx="2547937" cy="1199351"/>
            <a:chOff x="3015196" y="1573949"/>
            <a:chExt cx="2547937" cy="1199351"/>
          </a:xfrm>
        </p:grpSpPr>
        <p:grpSp>
          <p:nvGrpSpPr>
            <p:cNvPr id="19" name="Group 18"/>
            <p:cNvGrpSpPr/>
            <p:nvPr/>
          </p:nvGrpSpPr>
          <p:grpSpPr>
            <a:xfrm>
              <a:off x="4303266" y="1573949"/>
              <a:ext cx="483576" cy="817673"/>
              <a:chOff x="5177878" y="1960452"/>
              <a:chExt cx="483576" cy="817673"/>
            </a:xfrm>
          </p:grpSpPr>
          <p:sp>
            <p:nvSpPr>
              <p:cNvPr id="5" name="AutoShape 106"/>
              <p:cNvSpPr>
                <a:spLocks noChangeArrowheads="1"/>
              </p:cNvSpPr>
              <p:nvPr/>
            </p:nvSpPr>
            <p:spPr bwMode="auto">
              <a:xfrm>
                <a:off x="5291103" y="2469127"/>
                <a:ext cx="370351" cy="308998"/>
              </a:xfrm>
              <a:prstGeom prst="roundRect">
                <a:avLst>
                  <a:gd name="adj" fmla="val 16667"/>
                </a:avLst>
              </a:prstGeom>
              <a:solidFill>
                <a:schemeClr val="hlink"/>
              </a:solidFill>
              <a:ln w="28575">
                <a:noFill/>
                <a:round/>
                <a:headEnd type="none" w="lg" len="med"/>
                <a:tailEnd type="none" w="lg" len="med"/>
              </a:ln>
              <a:effectLst/>
            </p:spPr>
            <p:txBody>
              <a:bodyPr anchor="ctr">
                <a:spAutoFit/>
              </a:bodyPr>
              <a:lstStyle/>
              <a:p>
                <a:endParaRPr lang="en-US"/>
              </a:p>
            </p:txBody>
          </p:sp>
          <p:sp>
            <p:nvSpPr>
              <p:cNvPr id="6" name="Rectangle 107"/>
              <p:cNvSpPr>
                <a:spLocks noChangeArrowheads="1"/>
              </p:cNvSpPr>
              <p:nvPr/>
            </p:nvSpPr>
            <p:spPr bwMode="auto">
              <a:xfrm>
                <a:off x="5291103" y="2448490"/>
                <a:ext cx="370351" cy="61911"/>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n-US"/>
              </a:p>
            </p:txBody>
          </p:sp>
          <p:sp>
            <p:nvSpPr>
              <p:cNvPr id="7" name="AutoShape 108"/>
              <p:cNvSpPr>
                <a:spLocks noChangeArrowheads="1"/>
              </p:cNvSpPr>
              <p:nvPr/>
            </p:nvSpPr>
            <p:spPr bwMode="auto">
              <a:xfrm>
                <a:off x="5291103" y="2078139"/>
                <a:ext cx="370351" cy="699986"/>
              </a:xfrm>
              <a:prstGeom prst="roundRect">
                <a:avLst>
                  <a:gd name="adj" fmla="val 16667"/>
                </a:avLst>
              </a:prstGeom>
              <a:noFill/>
              <a:ln w="28575">
                <a:solidFill>
                  <a:schemeClr val="tx1"/>
                </a:solidFill>
                <a:round/>
                <a:headEnd type="none" w="lg" len="med"/>
                <a:tailEnd type="none" w="lg" len="med"/>
              </a:ln>
              <a:effectLst/>
            </p:spPr>
            <p:txBody>
              <a:bodyPr wrap="none" anchor="ctr">
                <a:spAutoFit/>
              </a:bodyPr>
              <a:lstStyle/>
              <a:p>
                <a:endParaRPr lang="en-US"/>
              </a:p>
            </p:txBody>
          </p:sp>
          <p:pic>
            <p:nvPicPr>
              <p:cNvPr id="8" name="Picture 109" descr="Product Picture"/>
              <p:cNvPicPr>
                <a:picLocks noChangeAspect="1" noChangeArrowheads="1"/>
              </p:cNvPicPr>
              <p:nvPr/>
            </p:nvPicPr>
            <p:blipFill>
              <a:blip r:embed="rId4" cstate="print">
                <a:clrChange>
                  <a:clrFrom>
                    <a:srgbClr val="FFFFFF"/>
                  </a:clrFrom>
                  <a:clrTo>
                    <a:srgbClr val="FFFFFF">
                      <a:alpha val="0"/>
                    </a:srgbClr>
                  </a:clrTo>
                </a:clrChange>
              </a:blip>
              <a:srcRect t="20000" r="63148" b="48000"/>
              <a:stretch>
                <a:fillRect/>
              </a:stretch>
            </p:blipFill>
            <p:spPr bwMode="auto">
              <a:xfrm>
                <a:off x="5177878" y="2229291"/>
                <a:ext cx="295612" cy="256569"/>
              </a:xfrm>
              <a:prstGeom prst="rect">
                <a:avLst/>
              </a:prstGeom>
              <a:noFill/>
            </p:spPr>
          </p:pic>
          <p:sp>
            <p:nvSpPr>
              <p:cNvPr id="9" name="Rectangle 110"/>
              <p:cNvSpPr>
                <a:spLocks noChangeArrowheads="1"/>
              </p:cNvSpPr>
              <p:nvPr/>
            </p:nvSpPr>
            <p:spPr bwMode="auto">
              <a:xfrm>
                <a:off x="5439467" y="2406658"/>
                <a:ext cx="31234" cy="82548"/>
              </a:xfrm>
              <a:prstGeom prst="rect">
                <a:avLst/>
              </a:prstGeom>
              <a:solidFill>
                <a:schemeClr val="accent1"/>
              </a:solidFill>
              <a:ln w="12700">
                <a:solidFill>
                  <a:schemeClr val="tx1"/>
                </a:solidFill>
                <a:miter lim="800000"/>
                <a:headEnd type="none" w="lg" len="med"/>
                <a:tailEnd type="none" w="lg" len="med"/>
              </a:ln>
              <a:effectLst/>
            </p:spPr>
            <p:txBody>
              <a:bodyPr wrap="none" anchor="ctr">
                <a:spAutoFit/>
              </a:bodyPr>
              <a:lstStyle/>
              <a:p>
                <a:endParaRPr lang="en-US"/>
              </a:p>
            </p:txBody>
          </p:sp>
          <p:sp>
            <p:nvSpPr>
              <p:cNvPr id="10" name="AutoShape 111"/>
              <p:cNvSpPr>
                <a:spLocks noChangeArrowheads="1"/>
              </p:cNvSpPr>
              <p:nvPr/>
            </p:nvSpPr>
            <p:spPr bwMode="auto">
              <a:xfrm rot="16200000">
                <a:off x="5413810" y="2391041"/>
                <a:ext cx="81990" cy="217526"/>
              </a:xfrm>
              <a:prstGeom prst="roundRect">
                <a:avLst>
                  <a:gd name="adj" fmla="val 16667"/>
                </a:avLst>
              </a:prstGeom>
              <a:solidFill>
                <a:schemeClr val="accent2"/>
              </a:solidFill>
              <a:ln w="12700">
                <a:solidFill>
                  <a:schemeClr val="tx1"/>
                </a:solidFill>
                <a:round/>
                <a:headEnd type="none" w="lg" len="med"/>
                <a:tailEnd type="none" w="lg" len="med"/>
              </a:ln>
              <a:effectLst/>
            </p:spPr>
            <p:txBody>
              <a:bodyPr anchor="ctr">
                <a:spAutoFit/>
              </a:bodyPr>
              <a:lstStyle/>
              <a:p>
                <a:endParaRPr lang="en-US"/>
              </a:p>
            </p:txBody>
          </p:sp>
          <p:grpSp>
            <p:nvGrpSpPr>
              <p:cNvPr id="11" name="Group 112"/>
              <p:cNvGrpSpPr>
                <a:grpSpLocks/>
              </p:cNvGrpSpPr>
              <p:nvPr/>
            </p:nvGrpSpPr>
            <p:grpSpPr bwMode="auto">
              <a:xfrm>
                <a:off x="5329030" y="2018459"/>
                <a:ext cx="294496" cy="61911"/>
                <a:chOff x="2855" y="276"/>
                <a:chExt cx="528" cy="111"/>
              </a:xfrm>
            </p:grpSpPr>
            <p:sp>
              <p:nvSpPr>
                <p:cNvPr id="17" name="Arc 113"/>
                <p:cNvSpPr>
                  <a:spLocks/>
                </p:cNvSpPr>
                <p:nvPr/>
              </p:nvSpPr>
              <p:spPr bwMode="auto">
                <a:xfrm rot="10800000" flipH="1">
                  <a:off x="2855"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n-US"/>
                </a:p>
              </p:txBody>
            </p:sp>
            <p:sp>
              <p:nvSpPr>
                <p:cNvPr id="18" name="Arc 114"/>
                <p:cNvSpPr>
                  <a:spLocks/>
                </p:cNvSpPr>
                <p:nvPr/>
              </p:nvSpPr>
              <p:spPr bwMode="auto">
                <a:xfrm rot="10800000">
                  <a:off x="3343"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n-US"/>
                </a:p>
              </p:txBody>
            </p:sp>
          </p:grpSp>
          <p:sp>
            <p:nvSpPr>
              <p:cNvPr id="12" name="AutoShape 115"/>
              <p:cNvSpPr>
                <a:spLocks noChangeArrowheads="1"/>
              </p:cNvSpPr>
              <p:nvPr/>
            </p:nvSpPr>
            <p:spPr bwMode="auto">
              <a:xfrm flipV="1">
                <a:off x="5315644" y="2063079"/>
                <a:ext cx="321269" cy="66931"/>
              </a:xfrm>
              <a:custGeom>
                <a:avLst/>
                <a:gdLst>
                  <a:gd name="G0" fmla="+- 2435 0 0"/>
                  <a:gd name="G1" fmla="+- 21600 0 2435"/>
                  <a:gd name="G2" fmla="*/ 2435 1 2"/>
                  <a:gd name="G3" fmla="+- 21600 0 G2"/>
                  <a:gd name="G4" fmla="+/ 2435 21600 2"/>
                  <a:gd name="G5" fmla="+/ G1 0 2"/>
                  <a:gd name="G6" fmla="*/ 21600 21600 2435"/>
                  <a:gd name="G7" fmla="*/ G6 1 2"/>
                  <a:gd name="G8" fmla="+- 21600 0 G7"/>
                  <a:gd name="G9" fmla="*/ 21600 1 2"/>
                  <a:gd name="G10" fmla="+- 2435 0 G9"/>
                  <a:gd name="G11" fmla="?: G10 G8 0"/>
                  <a:gd name="G12" fmla="?: G10 G7 21600"/>
                  <a:gd name="T0" fmla="*/ 20382 w 21600"/>
                  <a:gd name="T1" fmla="*/ 10800 h 21600"/>
                  <a:gd name="T2" fmla="*/ 10800 w 21600"/>
                  <a:gd name="T3" fmla="*/ 21600 h 21600"/>
                  <a:gd name="T4" fmla="*/ 1218 w 21600"/>
                  <a:gd name="T5" fmla="*/ 10800 h 21600"/>
                  <a:gd name="T6" fmla="*/ 10800 w 21600"/>
                  <a:gd name="T7" fmla="*/ 0 h 21600"/>
                  <a:gd name="T8" fmla="*/ 3018 w 21600"/>
                  <a:gd name="T9" fmla="*/ 3018 h 21600"/>
                  <a:gd name="T10" fmla="*/ 18582 w 21600"/>
                  <a:gd name="T11" fmla="*/ 18582 h 21600"/>
                </a:gdLst>
                <a:ahLst/>
                <a:cxnLst>
                  <a:cxn ang="0">
                    <a:pos x="T0" y="T1"/>
                  </a:cxn>
                  <a:cxn ang="0">
                    <a:pos x="T2" y="T3"/>
                  </a:cxn>
                  <a:cxn ang="0">
                    <a:pos x="T4" y="T5"/>
                  </a:cxn>
                  <a:cxn ang="0">
                    <a:pos x="T6" y="T7"/>
                  </a:cxn>
                </a:cxnLst>
                <a:rect l="T8" t="T9" r="T10" b="T11"/>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grpSp>
            <p:nvGrpSpPr>
              <p:cNvPr id="13" name="Group 116"/>
              <p:cNvGrpSpPr>
                <a:grpSpLocks/>
              </p:cNvGrpSpPr>
              <p:nvPr/>
            </p:nvGrpSpPr>
            <p:grpSpPr bwMode="auto">
              <a:xfrm>
                <a:off x="5337397" y="1960452"/>
                <a:ext cx="277764" cy="83106"/>
                <a:chOff x="2869" y="172"/>
                <a:chExt cx="498" cy="149"/>
              </a:xfrm>
            </p:grpSpPr>
            <p:sp>
              <p:nvSpPr>
                <p:cNvPr id="15" name="Freeform 117"/>
                <p:cNvSpPr>
                  <a:spLocks/>
                </p:cNvSpPr>
                <p:nvPr/>
              </p:nvSpPr>
              <p:spPr bwMode="auto">
                <a:xfrm>
                  <a:off x="2869" y="210"/>
                  <a:ext cx="498" cy="111"/>
                </a:xfrm>
                <a:custGeom>
                  <a:avLst/>
                  <a:gdLst/>
                  <a:ahLst/>
                  <a:cxnLst>
                    <a:cxn ang="0">
                      <a:pos x="0" y="144"/>
                    </a:cxn>
                    <a:cxn ang="0">
                      <a:pos x="0" y="0"/>
                    </a:cxn>
                    <a:cxn ang="0">
                      <a:pos x="288" y="0"/>
                    </a:cxn>
                    <a:cxn ang="0">
                      <a:pos x="288" y="144"/>
                    </a:cxn>
                  </a:cxnLst>
                  <a:rect l="0" t="0" r="r" b="b"/>
                  <a:pathLst>
                    <a:path w="288" h="144">
                      <a:moveTo>
                        <a:pt x="0" y="144"/>
                      </a:moveTo>
                      <a:lnTo>
                        <a:pt x="0" y="0"/>
                      </a:lnTo>
                      <a:lnTo>
                        <a:pt x="288" y="0"/>
                      </a:lnTo>
                      <a:lnTo>
                        <a:pt x="288" y="144"/>
                      </a:lnTo>
                    </a:path>
                  </a:pathLst>
                </a:custGeom>
                <a:noFill/>
                <a:ln w="28575" cap="flat" cmpd="sng">
                  <a:solidFill>
                    <a:schemeClr val="tx1"/>
                  </a:solidFill>
                  <a:prstDash val="solid"/>
                  <a:round/>
                  <a:headEnd type="none" w="lg" len="med"/>
                  <a:tailEnd type="none" w="lg" len="med"/>
                </a:ln>
                <a:effectLst/>
              </p:spPr>
              <p:txBody>
                <a:bodyPr anchor="ctr">
                  <a:spAutoFit/>
                </a:bodyPr>
                <a:lstStyle/>
                <a:p>
                  <a:endParaRPr lang="en-US"/>
                </a:p>
              </p:txBody>
            </p:sp>
            <p:sp>
              <p:nvSpPr>
                <p:cNvPr id="16" name="Line 118"/>
                <p:cNvSpPr>
                  <a:spLocks noChangeShapeType="1"/>
                </p:cNvSpPr>
                <p:nvPr/>
              </p:nvSpPr>
              <p:spPr bwMode="auto">
                <a:xfrm>
                  <a:off x="3118" y="172"/>
                  <a:ext cx="0" cy="80"/>
                </a:xfrm>
                <a:prstGeom prst="line">
                  <a:avLst/>
                </a:prstGeom>
                <a:noFill/>
                <a:ln w="38100">
                  <a:solidFill>
                    <a:schemeClr val="bg1"/>
                  </a:solidFill>
                  <a:round/>
                  <a:headEnd type="none" w="lg" len="med"/>
                  <a:tailEnd type="none" w="lg" len="med"/>
                </a:ln>
                <a:effectLst/>
              </p:spPr>
              <p:txBody>
                <a:bodyPr wrap="none" anchor="ctr">
                  <a:spAutoFit/>
                </a:bodyPr>
                <a:lstStyle/>
                <a:p>
                  <a:endParaRPr lang="en-US"/>
                </a:p>
              </p:txBody>
            </p:sp>
          </p:grpSp>
        </p:grpSp>
        <p:sp>
          <p:nvSpPr>
            <p:cNvPr id="22" name="Freeform 97"/>
            <p:cNvSpPr>
              <a:spLocks/>
            </p:cNvSpPr>
            <p:nvPr/>
          </p:nvSpPr>
          <p:spPr bwMode="auto">
            <a:xfrm>
              <a:off x="3015196" y="2250080"/>
              <a:ext cx="2547937" cy="523220"/>
            </a:xfrm>
            <a:custGeom>
              <a:avLst/>
              <a:gdLst/>
              <a:ahLst/>
              <a:cxnLst>
                <a:cxn ang="0">
                  <a:pos x="1350" y="16"/>
                </a:cxn>
                <a:cxn ang="0">
                  <a:pos x="837" y="1081"/>
                </a:cxn>
                <a:cxn ang="0">
                  <a:pos x="2455" y="458"/>
                </a:cxn>
              </a:cxnLst>
              <a:rect l="0" t="0" r="r" b="b"/>
              <a:pathLst>
                <a:path w="2455" h="1097">
                  <a:moveTo>
                    <a:pt x="1350" y="16"/>
                  </a:moveTo>
                  <a:cubicBezTo>
                    <a:pt x="672" y="0"/>
                    <a:pt x="0" y="1065"/>
                    <a:pt x="837" y="1081"/>
                  </a:cubicBezTo>
                  <a:cubicBezTo>
                    <a:pt x="1942" y="1097"/>
                    <a:pt x="1147" y="455"/>
                    <a:pt x="2455" y="458"/>
                  </a:cubicBezTo>
                </a:path>
              </a:pathLst>
            </a:custGeom>
            <a:noFill/>
            <a:ln w="38100" cap="flat" cmpd="sng">
              <a:solidFill>
                <a:schemeClr val="tx1"/>
              </a:solidFill>
              <a:prstDash val="solid"/>
              <a:round/>
              <a:headEnd type="none" w="lg" len="med"/>
              <a:tailEnd type="none" w="lg" len="med"/>
            </a:ln>
            <a:effectLst/>
          </p:spPr>
          <p:txBody>
            <a:bodyPr wrap="square" anchor="ctr">
              <a:spAutoFit/>
            </a:bodyPr>
            <a:lstStyle/>
            <a:p>
              <a:endParaRPr lang="en-US"/>
            </a:p>
          </p:txBody>
        </p:sp>
      </p:grpSp>
      <p:pic>
        <p:nvPicPr>
          <p:cNvPr id="23" name="Picture 3"/>
          <p:cNvPicPr>
            <a:picLocks noChangeAspect="1" noChangeArrowheads="1"/>
          </p:cNvPicPr>
          <p:nvPr/>
        </p:nvPicPr>
        <p:blipFill>
          <a:blip r:embed="rId5" cstate="print"/>
          <a:srcRect/>
          <a:stretch>
            <a:fillRect/>
          </a:stretch>
        </p:blipFill>
        <p:spPr bwMode="auto">
          <a:xfrm>
            <a:off x="6711351" y="3307516"/>
            <a:ext cx="2009017" cy="1794296"/>
          </a:xfrm>
          <a:prstGeom prst="rect">
            <a:avLst/>
          </a:prstGeom>
          <a:noFill/>
          <a:ln w="9525">
            <a:noFill/>
            <a:miter lim="800000"/>
            <a:headEnd/>
            <a:tailEnd/>
          </a:ln>
          <a:effectLst/>
        </p:spPr>
      </p:pic>
    </p:spTree>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20" name="Rectangle 3">
            <a:extLst>
              <a:ext uri="{FF2B5EF4-FFF2-40B4-BE49-F238E27FC236}">
                <a16:creationId xmlns:a16="http://schemas.microsoft.com/office/drawing/2014/main" id="{917671C0-D9B9-40F5-93F6-85C0500095D7}"/>
              </a:ext>
            </a:extLst>
          </p:cNvPr>
          <p:cNvSpPr>
            <a:spLocks noGrp="1" noChangeArrowheads="1"/>
          </p:cNvSpPr>
          <p:nvPr>
            <p:ph sz="half" idx="1"/>
          </p:nvPr>
        </p:nvSpPr>
        <p:spPr>
          <a:xfrm>
            <a:off x="611316" y="1600199"/>
            <a:ext cx="4046561" cy="4827234"/>
          </a:xfrm>
        </p:spPr>
        <p:txBody>
          <a:bodyPr/>
          <a:lstStyle/>
          <a:p>
            <a:r>
              <a:rPr lang="en-US" dirty="0">
                <a:solidFill>
                  <a:schemeClr val="bg1">
                    <a:lumMod val="75000"/>
                  </a:schemeClr>
                </a:solidFill>
              </a:rPr>
              <a:t>Fluids Review</a:t>
            </a:r>
          </a:p>
          <a:p>
            <a:r>
              <a:rPr lang="en-US" dirty="0">
                <a:solidFill>
                  <a:schemeClr val="bg1">
                    <a:lumMod val="75000"/>
                  </a:schemeClr>
                </a:solidFill>
              </a:rPr>
              <a:t>Applications of flow control</a:t>
            </a:r>
          </a:p>
          <a:p>
            <a:r>
              <a:rPr lang="en-US" dirty="0">
                <a:solidFill>
                  <a:schemeClr val="bg1">
                    <a:lumMod val="75000"/>
                  </a:schemeClr>
                </a:solidFill>
              </a:rPr>
              <a:t>If you had electricity</a:t>
            </a:r>
          </a:p>
          <a:p>
            <a:r>
              <a:rPr lang="en-US" dirty="0">
                <a:solidFill>
                  <a:schemeClr val="bg1">
                    <a:lumMod val="75000"/>
                  </a:schemeClr>
                </a:solidFill>
              </a:rPr>
              <a:t>Hole in a bucket </a:t>
            </a:r>
          </a:p>
          <a:p>
            <a:r>
              <a:rPr lang="en-US" dirty="0">
                <a:solidFill>
                  <a:schemeClr val="bg1">
                    <a:lumMod val="75000"/>
                  </a:schemeClr>
                </a:solidFill>
              </a:rPr>
              <a:t>Constant head devices</a:t>
            </a:r>
          </a:p>
          <a:p>
            <a:pPr lvl="1"/>
            <a:r>
              <a:rPr lang="en-US" dirty="0">
                <a:solidFill>
                  <a:schemeClr val="bg1">
                    <a:lumMod val="75000"/>
                  </a:schemeClr>
                </a:solidFill>
              </a:rPr>
              <a:t>Floating bowl</a:t>
            </a:r>
          </a:p>
          <a:p>
            <a:pPr lvl="1"/>
            <a:r>
              <a:rPr lang="en-US" dirty="0">
                <a:solidFill>
                  <a:schemeClr val="bg1">
                    <a:lumMod val="75000"/>
                  </a:schemeClr>
                </a:solidFill>
              </a:rPr>
              <a:t>Overflow tanks</a:t>
            </a:r>
          </a:p>
          <a:p>
            <a:pPr lvl="1"/>
            <a:r>
              <a:rPr lang="en-US" dirty="0">
                <a:solidFill>
                  <a:schemeClr val="bg1">
                    <a:lumMod val="75000"/>
                  </a:schemeClr>
                </a:solidFill>
              </a:rPr>
              <a:t>Marriot bottle</a:t>
            </a:r>
          </a:p>
          <a:p>
            <a:pPr lvl="1"/>
            <a:r>
              <a:rPr lang="en-US" dirty="0">
                <a:solidFill>
                  <a:schemeClr val="bg1">
                    <a:lumMod val="75000"/>
                  </a:schemeClr>
                </a:solidFill>
              </a:rPr>
              <a:t>Float valve</a:t>
            </a:r>
          </a:p>
        </p:txBody>
      </p:sp>
      <p:sp>
        <p:nvSpPr>
          <p:cNvPr id="40" name="Content Placeholder 88">
            <a:extLst>
              <a:ext uri="{FF2B5EF4-FFF2-40B4-BE49-F238E27FC236}">
                <a16:creationId xmlns:a16="http://schemas.microsoft.com/office/drawing/2014/main" id="{6E3DC94A-5925-41D1-A65F-A4A62353DE93}"/>
              </a:ext>
            </a:extLst>
          </p:cNvPr>
          <p:cNvSpPr>
            <a:spLocks noGrp="1"/>
          </p:cNvSpPr>
          <p:nvPr>
            <p:ph sz="half" idx="2"/>
          </p:nvPr>
        </p:nvSpPr>
        <p:spPr>
          <a:xfrm>
            <a:off x="5322912" y="1600200"/>
            <a:ext cx="4038600" cy="4525963"/>
          </a:xfrm>
        </p:spPr>
        <p:txBody>
          <a:bodyPr/>
          <a:lstStyle/>
          <a:p>
            <a:r>
              <a:rPr lang="en-US" dirty="0" err="1">
                <a:solidFill>
                  <a:schemeClr val="bg1">
                    <a:lumMod val="75000"/>
                  </a:schemeClr>
                </a:solidFill>
              </a:rPr>
              <a:t>Hypochlorinators</a:t>
            </a:r>
            <a:br>
              <a:rPr lang="en-US" dirty="0">
                <a:solidFill>
                  <a:schemeClr val="bg1">
                    <a:lumMod val="75000"/>
                  </a:schemeClr>
                </a:solidFill>
              </a:rPr>
            </a:br>
            <a:r>
              <a:rPr lang="en-US" dirty="0">
                <a:solidFill>
                  <a:schemeClr val="bg1">
                    <a:lumMod val="75000"/>
                  </a:schemeClr>
                </a:solidFill>
              </a:rPr>
              <a:t>in Honduras</a:t>
            </a:r>
          </a:p>
          <a:p>
            <a:r>
              <a:rPr lang="en-US" b="1" dirty="0" err="1"/>
              <a:t>AguaClara</a:t>
            </a:r>
            <a:r>
              <a:rPr lang="en-US" b="1" dirty="0"/>
              <a:t> “Almost Linear” </a:t>
            </a:r>
            <a:br>
              <a:rPr lang="en-US" b="1" dirty="0"/>
            </a:br>
            <a:r>
              <a:rPr lang="en-US" b="1" dirty="0"/>
              <a:t>Flow Controller</a:t>
            </a:r>
          </a:p>
          <a:p>
            <a:r>
              <a:rPr lang="en-US" dirty="0" err="1">
                <a:solidFill>
                  <a:schemeClr val="bg1">
                    <a:lumMod val="75000"/>
                  </a:schemeClr>
                </a:solidFill>
              </a:rPr>
              <a:t>AguaClara</a:t>
            </a:r>
            <a:r>
              <a:rPr lang="en-US" dirty="0">
                <a:solidFill>
                  <a:schemeClr val="bg1">
                    <a:lumMod val="75000"/>
                  </a:schemeClr>
                </a:solidFill>
              </a:rPr>
              <a:t> Linear </a:t>
            </a:r>
            <a:br>
              <a:rPr lang="en-US" dirty="0">
                <a:solidFill>
                  <a:schemeClr val="bg1">
                    <a:lumMod val="75000"/>
                  </a:schemeClr>
                </a:solidFill>
              </a:rPr>
            </a:br>
            <a:r>
              <a:rPr lang="en-US" dirty="0">
                <a:solidFill>
                  <a:schemeClr val="bg1">
                    <a:lumMod val="75000"/>
                  </a:schemeClr>
                </a:solidFill>
              </a:rPr>
              <a:t>Flow Orifice Meter</a:t>
            </a:r>
          </a:p>
          <a:p>
            <a:r>
              <a:rPr lang="en-US" dirty="0" err="1">
                <a:solidFill>
                  <a:schemeClr val="bg1">
                    <a:lumMod val="75000"/>
                  </a:schemeClr>
                </a:solidFill>
              </a:rPr>
              <a:t>AguaClara</a:t>
            </a:r>
            <a:r>
              <a:rPr lang="en-US" dirty="0">
                <a:solidFill>
                  <a:schemeClr val="bg1">
                    <a:lumMod val="75000"/>
                  </a:schemeClr>
                </a:solidFill>
              </a:rPr>
              <a:t> Linear Chemical</a:t>
            </a:r>
            <a:br>
              <a:rPr lang="en-US" dirty="0">
                <a:solidFill>
                  <a:schemeClr val="bg1">
                    <a:lumMod val="75000"/>
                  </a:schemeClr>
                </a:solidFill>
              </a:rPr>
            </a:br>
            <a:r>
              <a:rPr lang="en-US" dirty="0">
                <a:solidFill>
                  <a:schemeClr val="bg1">
                    <a:lumMod val="75000"/>
                  </a:schemeClr>
                </a:solidFill>
              </a:rPr>
              <a:t>Dose Controller</a:t>
            </a:r>
          </a:p>
          <a:p>
            <a:endParaRPr lang="en-US" dirty="0">
              <a:solidFill>
                <a:schemeClr val="bg1">
                  <a:lumMod val="75000"/>
                </a:schemeClr>
              </a:solidFill>
            </a:endParaRPr>
          </a:p>
          <a:p>
            <a:endParaRPr lang="en-US" dirty="0">
              <a:solidFill>
                <a:schemeClr val="bg1">
                  <a:lumMod val="75000"/>
                </a:schemeClr>
              </a:solidFill>
            </a:endParaRPr>
          </a:p>
        </p:txBody>
      </p:sp>
      <p:pic>
        <p:nvPicPr>
          <p:cNvPr id="22"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35B72B0B-823A-4600-AB82-ADE91271C10C}"/>
              </a:ext>
            </a:extLst>
          </p:cNvPr>
          <p:cNvPicPr>
            <a:picLocks noChangeAspect="1" noChangeArrowheads="1"/>
          </p:cNvPicPr>
          <p:nvPr/>
        </p:nvPicPr>
        <p:blipFill>
          <a:blip r:embed="rId5" cstate="print"/>
          <a:srcRect/>
          <a:stretch>
            <a:fillRect/>
          </a:stretch>
        </p:blipFill>
        <p:spPr bwMode="auto">
          <a:xfrm>
            <a:off x="225194" y="3119269"/>
            <a:ext cx="513515" cy="385137"/>
          </a:xfrm>
          <a:prstGeom prst="rect">
            <a:avLst/>
          </a:prstGeom>
          <a:noFill/>
        </p:spPr>
      </p:pic>
      <p:pic>
        <p:nvPicPr>
          <p:cNvPr id="23" name="Picture 1">
            <a:hlinkClick r:id="rId6" action="ppaction://hlinksldjump"/>
            <a:extLst>
              <a:ext uri="{FF2B5EF4-FFF2-40B4-BE49-F238E27FC236}">
                <a16:creationId xmlns:a16="http://schemas.microsoft.com/office/drawing/2014/main" id="{DC930E7D-B33C-4882-B955-CE5D79C2ABAD}"/>
              </a:ext>
            </a:extLst>
          </p:cNvPr>
          <p:cNvPicPr>
            <a:picLocks noChangeAspect="1" noChangeArrowheads="1"/>
          </p:cNvPicPr>
          <p:nvPr/>
        </p:nvPicPr>
        <p:blipFill>
          <a:blip r:embed="rId7" cstate="print"/>
          <a:srcRect/>
          <a:stretch>
            <a:fillRect/>
          </a:stretch>
        </p:blipFill>
        <p:spPr bwMode="auto">
          <a:xfrm>
            <a:off x="379456" y="5070439"/>
            <a:ext cx="359254" cy="278674"/>
          </a:xfrm>
          <a:prstGeom prst="rect">
            <a:avLst/>
          </a:prstGeom>
          <a:noFill/>
          <a:ln w="9525">
            <a:noFill/>
            <a:miter lim="800000"/>
            <a:headEnd/>
            <a:tailEnd/>
          </a:ln>
          <a:effectLst/>
        </p:spPr>
      </p:pic>
      <p:pic>
        <p:nvPicPr>
          <p:cNvPr id="24" name="Picture 4">
            <a:hlinkClick r:id="rId8" action="ppaction://hlinksldjump"/>
            <a:extLst>
              <a:ext uri="{FF2B5EF4-FFF2-40B4-BE49-F238E27FC236}">
                <a16:creationId xmlns:a16="http://schemas.microsoft.com/office/drawing/2014/main" id="{DA277689-7D34-4BAC-A9CD-F7A9E71EE9A3}"/>
              </a:ext>
            </a:extLst>
          </p:cNvPr>
          <p:cNvPicPr>
            <a:picLocks noChangeAspect="1" noChangeArrowheads="1"/>
          </p:cNvPicPr>
          <p:nvPr/>
        </p:nvPicPr>
        <p:blipFill>
          <a:blip r:embed="rId9" cstate="print"/>
          <a:srcRect/>
          <a:stretch>
            <a:fillRect/>
          </a:stretch>
        </p:blipFill>
        <p:spPr bwMode="auto">
          <a:xfrm>
            <a:off x="516985" y="5417771"/>
            <a:ext cx="166407" cy="374661"/>
          </a:xfrm>
          <a:prstGeom prst="rect">
            <a:avLst/>
          </a:prstGeom>
          <a:noFill/>
          <a:ln w="9525">
            <a:noFill/>
            <a:miter lim="800000"/>
            <a:headEnd/>
            <a:tailEnd/>
          </a:ln>
          <a:effectLst/>
        </p:spPr>
      </p:pic>
      <p:pic>
        <p:nvPicPr>
          <p:cNvPr id="25" name="Picture 5">
            <a:hlinkClick r:id="rId10" action="ppaction://hlinksldjump"/>
            <a:extLst>
              <a:ext uri="{FF2B5EF4-FFF2-40B4-BE49-F238E27FC236}">
                <a16:creationId xmlns:a16="http://schemas.microsoft.com/office/drawing/2014/main" id="{EC2FC7AE-6BBE-4A4D-8B3F-58D2EA33FC8C}"/>
              </a:ext>
            </a:extLst>
          </p:cNvPr>
          <p:cNvPicPr>
            <a:picLocks noChangeAspect="1" noChangeArrowheads="1"/>
          </p:cNvPicPr>
          <p:nvPr/>
        </p:nvPicPr>
        <p:blipFill>
          <a:blip r:embed="rId11" cstate="print"/>
          <a:srcRect/>
          <a:stretch>
            <a:fillRect/>
          </a:stretch>
        </p:blipFill>
        <p:spPr bwMode="auto">
          <a:xfrm flipH="1">
            <a:off x="347650" y="4575051"/>
            <a:ext cx="505075" cy="337751"/>
          </a:xfrm>
          <a:prstGeom prst="rect">
            <a:avLst/>
          </a:prstGeom>
          <a:noFill/>
          <a:ln w="9525">
            <a:noFill/>
            <a:miter lim="800000"/>
            <a:headEnd/>
            <a:tailEnd/>
          </a:ln>
          <a:effectLst/>
        </p:spPr>
      </p:pic>
      <p:pic>
        <p:nvPicPr>
          <p:cNvPr id="26" name="Picture 8">
            <a:hlinkClick r:id="rId12" action="ppaction://hlinksldjump"/>
            <a:extLst>
              <a:ext uri="{FF2B5EF4-FFF2-40B4-BE49-F238E27FC236}">
                <a16:creationId xmlns:a16="http://schemas.microsoft.com/office/drawing/2014/main" id="{5C7ECB7A-2EF0-4DF4-AFCD-A0ACCC6E8C9A}"/>
              </a:ext>
            </a:extLst>
          </p:cNvPr>
          <p:cNvPicPr>
            <a:picLocks noChangeAspect="1" noChangeArrowheads="1"/>
          </p:cNvPicPr>
          <p:nvPr/>
        </p:nvPicPr>
        <p:blipFill>
          <a:blip r:embed="rId13" cstate="print"/>
          <a:srcRect/>
          <a:stretch>
            <a:fillRect/>
          </a:stretch>
        </p:blipFill>
        <p:spPr bwMode="auto">
          <a:xfrm>
            <a:off x="476340" y="5859416"/>
            <a:ext cx="262370" cy="319882"/>
          </a:xfrm>
          <a:prstGeom prst="rect">
            <a:avLst/>
          </a:prstGeom>
          <a:noFill/>
          <a:ln w="9525">
            <a:noFill/>
            <a:miter lim="800000"/>
            <a:headEnd/>
            <a:tailEnd/>
          </a:ln>
          <a:effectLst/>
        </p:spPr>
      </p:pic>
      <p:pic>
        <p:nvPicPr>
          <p:cNvPr id="30" name="Picture 29">
            <a:hlinkClick r:id="rId14" action="ppaction://hlinksldjump"/>
            <a:extLst>
              <a:ext uri="{FF2B5EF4-FFF2-40B4-BE49-F238E27FC236}">
                <a16:creationId xmlns:a16="http://schemas.microsoft.com/office/drawing/2014/main" id="{1D24CE94-21AF-4C42-8AEC-6397595FACAC}"/>
              </a:ext>
            </a:extLst>
          </p:cNvPr>
          <p:cNvPicPr>
            <a:picLocks noChangeAspect="1"/>
          </p:cNvPicPr>
          <p:nvPr/>
        </p:nvPicPr>
        <p:blipFill>
          <a:blip r:embed="rId15"/>
          <a:stretch>
            <a:fillRect/>
          </a:stretch>
        </p:blipFill>
        <p:spPr>
          <a:xfrm>
            <a:off x="87217" y="1716504"/>
            <a:ext cx="651493" cy="209789"/>
          </a:xfrm>
          <a:prstGeom prst="rect">
            <a:avLst/>
          </a:prstGeom>
        </p:spPr>
      </p:pic>
      <p:pic>
        <p:nvPicPr>
          <p:cNvPr id="31" name="Picture 30">
            <a:hlinkClick r:id="rId14" action="ppaction://hlinksldjump"/>
            <a:extLst>
              <a:ext uri="{FF2B5EF4-FFF2-40B4-BE49-F238E27FC236}">
                <a16:creationId xmlns:a16="http://schemas.microsoft.com/office/drawing/2014/main" id="{861F55D4-AEAF-454C-AD7C-E08AD708A8BB}"/>
              </a:ext>
            </a:extLst>
          </p:cNvPr>
          <p:cNvPicPr>
            <a:picLocks noChangeAspect="1"/>
          </p:cNvPicPr>
          <p:nvPr>
            <p:custDataLst>
              <p:tags r:id="rId1"/>
            </p:custDataLst>
          </p:nvPr>
        </p:nvPicPr>
        <p:blipFill>
          <a:blip r:embed="rId16" cstate="print">
            <a:extLst>
              <a:ext uri="{28A0092B-C50C-407E-A947-70E740481C1C}">
                <a14:useLocalDpi xmlns:a14="http://schemas.microsoft.com/office/drawing/2010/main" val="0"/>
              </a:ext>
            </a:extLst>
          </a:blip>
          <a:stretch>
            <a:fillRect/>
          </a:stretch>
        </p:blipFill>
        <p:spPr>
          <a:xfrm>
            <a:off x="135566" y="2151362"/>
            <a:ext cx="558466" cy="359460"/>
          </a:xfrm>
          <a:prstGeom prst="rect">
            <a:avLst/>
          </a:prstGeom>
        </p:spPr>
      </p:pic>
      <p:pic>
        <p:nvPicPr>
          <p:cNvPr id="32" name="Picture 2" descr="Image result for head">
            <a:hlinkClick r:id="rId17" action="ppaction://hlinksldjump"/>
            <a:extLst>
              <a:ext uri="{FF2B5EF4-FFF2-40B4-BE49-F238E27FC236}">
                <a16:creationId xmlns:a16="http://schemas.microsoft.com/office/drawing/2014/main" id="{A4165954-6801-4AD2-9646-6732069D0162}"/>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36098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3">
            <a:hlinkClick r:id="rId19" action="ppaction://hlinksldjump"/>
            <a:extLst>
              <a:ext uri="{FF2B5EF4-FFF2-40B4-BE49-F238E27FC236}">
                <a16:creationId xmlns:a16="http://schemas.microsoft.com/office/drawing/2014/main" id="{5DAED86B-3FC1-49D3-A1D4-B5D839F3E2F5}"/>
              </a:ext>
            </a:extLst>
          </p:cNvPr>
          <p:cNvPicPr>
            <a:picLocks noChangeAspect="1"/>
          </p:cNvPicPr>
          <p:nvPr/>
        </p:nvPicPr>
        <p:blipFill>
          <a:blip r:embed="rId20"/>
          <a:stretch>
            <a:fillRect/>
          </a:stretch>
        </p:blipFill>
        <p:spPr>
          <a:xfrm>
            <a:off x="147618" y="3733004"/>
            <a:ext cx="636127" cy="111435"/>
          </a:xfrm>
          <a:prstGeom prst="rect">
            <a:avLst/>
          </a:prstGeom>
        </p:spPr>
      </p:pic>
      <p:sp>
        <p:nvSpPr>
          <p:cNvPr id="19" name="TextBox 18">
            <a:extLst>
              <a:ext uri="{FF2B5EF4-FFF2-40B4-BE49-F238E27FC236}">
                <a16:creationId xmlns:a16="http://schemas.microsoft.com/office/drawing/2014/main" id="{E415F425-6BF2-4165-96B3-61731432C7D3}"/>
              </a:ext>
            </a:extLst>
          </p:cNvPr>
          <p:cNvSpPr txBox="1"/>
          <p:nvPr/>
        </p:nvSpPr>
        <p:spPr>
          <a:xfrm>
            <a:off x="4395392" y="6499240"/>
            <a:ext cx="4966120" cy="400110"/>
          </a:xfrm>
          <a:prstGeom prst="rect">
            <a:avLst/>
          </a:prstGeom>
          <a:noFill/>
        </p:spPr>
        <p:txBody>
          <a:bodyPr wrap="square" rtlCol="0">
            <a:spAutoFit/>
          </a:bodyPr>
          <a:lstStyle/>
          <a:p>
            <a:r>
              <a:rPr lang="en-US" sz="2000" dirty="0">
                <a:solidFill>
                  <a:schemeClr val="bg1">
                    <a:lumMod val="75000"/>
                  </a:schemeClr>
                </a:solidFill>
              </a:rPr>
              <a:t>Ctrl + click the pictures to go to each section!</a:t>
            </a:r>
          </a:p>
        </p:txBody>
      </p:sp>
      <p:pic>
        <p:nvPicPr>
          <p:cNvPr id="41" name="Picture 40">
            <a:hlinkClick r:id="rId21" action="ppaction://hlinksldjump"/>
            <a:extLst>
              <a:ext uri="{FF2B5EF4-FFF2-40B4-BE49-F238E27FC236}">
                <a16:creationId xmlns:a16="http://schemas.microsoft.com/office/drawing/2014/main" id="{FC28DB9F-3465-4D3C-821D-296DCA4EAB49}"/>
              </a:ext>
            </a:extLst>
          </p:cNvPr>
          <p:cNvPicPr>
            <a:picLocks noChangeAspect="1"/>
          </p:cNvPicPr>
          <p:nvPr/>
        </p:nvPicPr>
        <p:blipFill>
          <a:blip r:embed="rId22"/>
          <a:stretch>
            <a:fillRect/>
          </a:stretch>
        </p:blipFill>
        <p:spPr>
          <a:xfrm>
            <a:off x="4875321" y="1600147"/>
            <a:ext cx="611316" cy="374973"/>
          </a:xfrm>
          <a:prstGeom prst="rect">
            <a:avLst/>
          </a:prstGeom>
        </p:spPr>
      </p:pic>
      <p:pic>
        <p:nvPicPr>
          <p:cNvPr id="42" name="Picture 9">
            <a:hlinkClick r:id="rId23" action="ppaction://hlinksldjump"/>
            <a:extLst>
              <a:ext uri="{FF2B5EF4-FFF2-40B4-BE49-F238E27FC236}">
                <a16:creationId xmlns:a16="http://schemas.microsoft.com/office/drawing/2014/main" id="{2148FE81-101D-4D86-B883-E3CA37AE3F37}"/>
              </a:ext>
            </a:extLst>
          </p:cNvPr>
          <p:cNvPicPr>
            <a:picLocks noChangeAspect="1" noChangeArrowheads="1"/>
          </p:cNvPicPr>
          <p:nvPr/>
        </p:nvPicPr>
        <p:blipFill>
          <a:blip r:embed="rId24" cstate="print"/>
          <a:srcRect/>
          <a:stretch>
            <a:fillRect/>
          </a:stretch>
        </p:blipFill>
        <p:spPr bwMode="auto">
          <a:xfrm>
            <a:off x="4875321" y="2541235"/>
            <a:ext cx="615063" cy="613345"/>
          </a:xfrm>
          <a:prstGeom prst="rect">
            <a:avLst/>
          </a:prstGeom>
          <a:noFill/>
          <a:ln w="9525">
            <a:noFill/>
            <a:miter lim="800000"/>
            <a:headEnd/>
            <a:tailEnd/>
          </a:ln>
          <a:effectLst/>
        </p:spPr>
      </p:pic>
      <p:pic>
        <p:nvPicPr>
          <p:cNvPr id="43" name="Picture 3">
            <a:hlinkClick r:id="rId25" action="ppaction://hlinksldjump"/>
            <a:extLst>
              <a:ext uri="{FF2B5EF4-FFF2-40B4-BE49-F238E27FC236}">
                <a16:creationId xmlns:a16="http://schemas.microsoft.com/office/drawing/2014/main" id="{9C9E6426-7197-4160-B6B3-E0DCE5C63B1B}"/>
              </a:ext>
            </a:extLst>
          </p:cNvPr>
          <p:cNvPicPr>
            <a:picLocks noChangeAspect="1" noChangeArrowheads="1"/>
          </p:cNvPicPr>
          <p:nvPr/>
        </p:nvPicPr>
        <p:blipFill>
          <a:blip r:embed="rId26" cstate="print">
            <a:clrChange>
              <a:clrFrom>
                <a:srgbClr val="212830"/>
              </a:clrFrom>
              <a:clrTo>
                <a:srgbClr val="212830">
                  <a:alpha val="0"/>
                </a:srgbClr>
              </a:clrTo>
            </a:clrChange>
          </a:blip>
          <a:srcRect l="75678" t="37135" r="16407" b="34610"/>
          <a:stretch>
            <a:fillRect/>
          </a:stretch>
        </p:blipFill>
        <p:spPr bwMode="auto">
          <a:xfrm>
            <a:off x="4986394" y="3776837"/>
            <a:ext cx="503989" cy="613345"/>
          </a:xfrm>
          <a:prstGeom prst="rect">
            <a:avLst/>
          </a:prstGeom>
          <a:noFill/>
          <a:ln w="9525">
            <a:noFill/>
            <a:miter lim="800000"/>
            <a:headEnd/>
            <a:tailEnd/>
          </a:ln>
        </p:spPr>
      </p:pic>
      <p:pic>
        <p:nvPicPr>
          <p:cNvPr id="44" name="Picture 3">
            <a:hlinkClick r:id="rId27" action="ppaction://hlinksldjump"/>
            <a:extLst>
              <a:ext uri="{FF2B5EF4-FFF2-40B4-BE49-F238E27FC236}">
                <a16:creationId xmlns:a16="http://schemas.microsoft.com/office/drawing/2014/main" id="{1E95C72E-1C44-46A4-A060-0A405F9D6CE6}"/>
              </a:ext>
            </a:extLst>
          </p:cNvPr>
          <p:cNvPicPr>
            <a:picLocks noChangeAspect="1" noChangeArrowheads="1"/>
          </p:cNvPicPr>
          <p:nvPr/>
        </p:nvPicPr>
        <p:blipFill>
          <a:blip r:embed="rId28" cstate="print"/>
          <a:srcRect/>
          <a:stretch>
            <a:fillRect/>
          </a:stretch>
        </p:blipFill>
        <p:spPr bwMode="auto">
          <a:xfrm>
            <a:off x="4807243" y="4741829"/>
            <a:ext cx="694767" cy="620511"/>
          </a:xfrm>
          <a:prstGeom prst="rect">
            <a:avLst/>
          </a:prstGeom>
          <a:noFill/>
          <a:ln w="9525">
            <a:noFill/>
            <a:miter lim="800000"/>
            <a:headEnd/>
            <a:tailEnd/>
          </a:ln>
          <a:effectLst/>
        </p:spPr>
      </p:pic>
    </p:spTree>
    <p:extLst>
      <p:ext uri="{BB962C8B-B14F-4D97-AF65-F5344CB8AC3E}">
        <p14:creationId xmlns:p14="http://schemas.microsoft.com/office/powerpoint/2010/main" val="23910239"/>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AguaClara approach to flow control</a:t>
            </a:r>
          </a:p>
        </p:txBody>
      </p:sp>
      <p:sp>
        <p:nvSpPr>
          <p:cNvPr id="3" name="Content Placeholder 2"/>
          <p:cNvSpPr>
            <a:spLocks noGrp="1"/>
          </p:cNvSpPr>
          <p:nvPr>
            <p:ph idx="1"/>
          </p:nvPr>
        </p:nvSpPr>
        <p:spPr/>
        <p:txBody>
          <a:bodyPr/>
          <a:lstStyle/>
          <a:p>
            <a:r>
              <a:rPr lang="en-US" dirty="0"/>
              <a:t>Controlled variable head </a:t>
            </a:r>
          </a:p>
          <a:p>
            <a:pPr lvl="1"/>
            <a:r>
              <a:rPr lang="en-US" dirty="0"/>
              <a:t>Float valve creates constant elevation of fluid at inlet to flow control system</a:t>
            </a:r>
          </a:p>
          <a:p>
            <a:pPr lvl="1"/>
            <a:r>
              <a:rPr lang="en-US" dirty="0"/>
              <a:t>Vary head loss by varying elevation of the end of a flexible tube</a:t>
            </a:r>
          </a:p>
          <a:p>
            <a:r>
              <a:rPr lang="en-US" dirty="0"/>
              <a:t>Head loss element</a:t>
            </a:r>
          </a:p>
          <a:p>
            <a:pPr lvl="1"/>
            <a:r>
              <a:rPr lang="en-US" dirty="0"/>
              <a:t>Long </a:t>
            </a:r>
            <a:r>
              <a:rPr lang="en-US" b="1" dirty="0"/>
              <a:t>straight</a:t>
            </a:r>
            <a:r>
              <a:rPr lang="en-US" dirty="0"/>
              <a:t> small diameter tube</a:t>
            </a:r>
          </a:p>
          <a:p>
            <a:pPr lvl="1"/>
            <a:r>
              <a:rPr lang="en-US" dirty="0"/>
              <a:t>We didn’t realize the necessity of keeping the tube straight until 2012 and thus our early flow controllers had curved dosing tubes</a:t>
            </a:r>
          </a:p>
          <a:p>
            <a:endParaRPr lang="en-US" dirty="0"/>
          </a:p>
        </p:txBody>
      </p:sp>
    </p:spTree>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15396" name="Group 4"/>
          <p:cNvGrpSpPr>
            <a:grpSpLocks/>
          </p:cNvGrpSpPr>
          <p:nvPr/>
        </p:nvGrpSpPr>
        <p:grpSpPr bwMode="auto">
          <a:xfrm>
            <a:off x="5978769" y="5140325"/>
            <a:ext cx="3297113" cy="1143000"/>
            <a:chOff x="2208" y="3312"/>
            <a:chExt cx="1152" cy="720"/>
          </a:xfrm>
        </p:grpSpPr>
        <p:sp>
          <p:nvSpPr>
            <p:cNvPr id="315397" name="Line 5"/>
            <p:cNvSpPr>
              <a:spLocks noChangeShapeType="1"/>
            </p:cNvSpPr>
            <p:nvPr/>
          </p:nvSpPr>
          <p:spPr bwMode="auto">
            <a:xfrm flipH="1">
              <a:off x="2208" y="3312"/>
              <a:ext cx="1152" cy="0"/>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sp>
          <p:nvSpPr>
            <p:cNvPr id="315398" name="Line 6"/>
            <p:cNvSpPr>
              <a:spLocks noChangeShapeType="1"/>
            </p:cNvSpPr>
            <p:nvPr/>
          </p:nvSpPr>
          <p:spPr bwMode="auto">
            <a:xfrm flipH="1">
              <a:off x="2208" y="4032"/>
              <a:ext cx="1152" cy="0"/>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grpSp>
      <p:sp>
        <p:nvSpPr>
          <p:cNvPr id="315399" name="Arc 7"/>
          <p:cNvSpPr>
            <a:spLocks/>
          </p:cNvSpPr>
          <p:nvPr/>
        </p:nvSpPr>
        <p:spPr bwMode="auto">
          <a:xfrm rot="16200000" flipH="1">
            <a:off x="5597770" y="4759325"/>
            <a:ext cx="381000" cy="381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wrap="none" anchor="ctr">
            <a:spAutoFit/>
          </a:bodyPr>
          <a:lstStyle/>
          <a:p>
            <a:endParaRPr lang="en-US"/>
          </a:p>
        </p:txBody>
      </p:sp>
      <p:grpSp>
        <p:nvGrpSpPr>
          <p:cNvPr id="315400" name="Group 8"/>
          <p:cNvGrpSpPr>
            <a:grpSpLocks/>
          </p:cNvGrpSpPr>
          <p:nvPr/>
        </p:nvGrpSpPr>
        <p:grpSpPr bwMode="auto">
          <a:xfrm>
            <a:off x="4911970" y="2571750"/>
            <a:ext cx="228600" cy="1752600"/>
            <a:chOff x="3874" y="1680"/>
            <a:chExt cx="144" cy="1104"/>
          </a:xfrm>
        </p:grpSpPr>
        <p:sp>
          <p:nvSpPr>
            <p:cNvPr id="315401" name="Line 9"/>
            <p:cNvSpPr>
              <a:spLocks noChangeShapeType="1"/>
            </p:cNvSpPr>
            <p:nvPr/>
          </p:nvSpPr>
          <p:spPr bwMode="auto">
            <a:xfrm flipV="1">
              <a:off x="4011" y="1680"/>
              <a:ext cx="0" cy="1104"/>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2" name="Line 10"/>
            <p:cNvSpPr>
              <a:spLocks noChangeShapeType="1"/>
            </p:cNvSpPr>
            <p:nvPr/>
          </p:nvSpPr>
          <p:spPr bwMode="auto">
            <a:xfrm flipH="1">
              <a:off x="3874" y="277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3" name="Line 11"/>
            <p:cNvSpPr>
              <a:spLocks noChangeShapeType="1"/>
            </p:cNvSpPr>
            <p:nvPr/>
          </p:nvSpPr>
          <p:spPr bwMode="auto">
            <a:xfrm flipH="1">
              <a:off x="3874" y="267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4" name="Line 12"/>
            <p:cNvSpPr>
              <a:spLocks noChangeShapeType="1"/>
            </p:cNvSpPr>
            <p:nvPr/>
          </p:nvSpPr>
          <p:spPr bwMode="auto">
            <a:xfrm flipH="1">
              <a:off x="3874" y="258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5" name="Line 13"/>
            <p:cNvSpPr>
              <a:spLocks noChangeShapeType="1"/>
            </p:cNvSpPr>
            <p:nvPr/>
          </p:nvSpPr>
          <p:spPr bwMode="auto">
            <a:xfrm flipH="1">
              <a:off x="3874" y="248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6" name="Line 14"/>
            <p:cNvSpPr>
              <a:spLocks noChangeShapeType="1"/>
            </p:cNvSpPr>
            <p:nvPr/>
          </p:nvSpPr>
          <p:spPr bwMode="auto">
            <a:xfrm flipH="1">
              <a:off x="3874" y="239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7" name="Line 15"/>
            <p:cNvSpPr>
              <a:spLocks noChangeShapeType="1"/>
            </p:cNvSpPr>
            <p:nvPr/>
          </p:nvSpPr>
          <p:spPr bwMode="auto">
            <a:xfrm flipH="1">
              <a:off x="3874" y="229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8" name="Line 16"/>
            <p:cNvSpPr>
              <a:spLocks noChangeShapeType="1"/>
            </p:cNvSpPr>
            <p:nvPr/>
          </p:nvSpPr>
          <p:spPr bwMode="auto">
            <a:xfrm flipH="1">
              <a:off x="3874" y="219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9" name="Line 17"/>
            <p:cNvSpPr>
              <a:spLocks noChangeShapeType="1"/>
            </p:cNvSpPr>
            <p:nvPr/>
          </p:nvSpPr>
          <p:spPr bwMode="auto">
            <a:xfrm flipH="1">
              <a:off x="3874" y="210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0" name="Line 18"/>
            <p:cNvSpPr>
              <a:spLocks noChangeShapeType="1"/>
            </p:cNvSpPr>
            <p:nvPr/>
          </p:nvSpPr>
          <p:spPr bwMode="auto">
            <a:xfrm flipH="1">
              <a:off x="3874" y="200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1" name="Line 19"/>
            <p:cNvSpPr>
              <a:spLocks noChangeShapeType="1"/>
            </p:cNvSpPr>
            <p:nvPr/>
          </p:nvSpPr>
          <p:spPr bwMode="auto">
            <a:xfrm flipH="1">
              <a:off x="3874" y="191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2" name="Line 20"/>
            <p:cNvSpPr>
              <a:spLocks noChangeShapeType="1"/>
            </p:cNvSpPr>
            <p:nvPr/>
          </p:nvSpPr>
          <p:spPr bwMode="auto">
            <a:xfrm flipH="1">
              <a:off x="3874" y="181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3" name="Line 21"/>
            <p:cNvSpPr>
              <a:spLocks noChangeShapeType="1"/>
            </p:cNvSpPr>
            <p:nvPr/>
          </p:nvSpPr>
          <p:spPr bwMode="auto">
            <a:xfrm flipH="1">
              <a:off x="3874" y="171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4" name="Line 22"/>
            <p:cNvSpPr>
              <a:spLocks noChangeShapeType="1"/>
            </p:cNvSpPr>
            <p:nvPr/>
          </p:nvSpPr>
          <p:spPr bwMode="auto">
            <a:xfrm flipH="1">
              <a:off x="3970" y="272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5" name="Line 23"/>
            <p:cNvSpPr>
              <a:spLocks noChangeShapeType="1"/>
            </p:cNvSpPr>
            <p:nvPr/>
          </p:nvSpPr>
          <p:spPr bwMode="auto">
            <a:xfrm flipH="1">
              <a:off x="3970" y="263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6" name="Line 24"/>
            <p:cNvSpPr>
              <a:spLocks noChangeShapeType="1"/>
            </p:cNvSpPr>
            <p:nvPr/>
          </p:nvSpPr>
          <p:spPr bwMode="auto">
            <a:xfrm flipH="1">
              <a:off x="3970" y="253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7" name="Line 25"/>
            <p:cNvSpPr>
              <a:spLocks noChangeShapeType="1"/>
            </p:cNvSpPr>
            <p:nvPr/>
          </p:nvSpPr>
          <p:spPr bwMode="auto">
            <a:xfrm flipH="1">
              <a:off x="3970" y="243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8" name="Line 26"/>
            <p:cNvSpPr>
              <a:spLocks noChangeShapeType="1"/>
            </p:cNvSpPr>
            <p:nvPr/>
          </p:nvSpPr>
          <p:spPr bwMode="auto">
            <a:xfrm flipH="1">
              <a:off x="3970" y="234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9" name="Line 27"/>
            <p:cNvSpPr>
              <a:spLocks noChangeShapeType="1"/>
            </p:cNvSpPr>
            <p:nvPr/>
          </p:nvSpPr>
          <p:spPr bwMode="auto">
            <a:xfrm flipH="1">
              <a:off x="3970" y="224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20" name="Line 28"/>
            <p:cNvSpPr>
              <a:spLocks noChangeShapeType="1"/>
            </p:cNvSpPr>
            <p:nvPr/>
          </p:nvSpPr>
          <p:spPr bwMode="auto">
            <a:xfrm flipH="1">
              <a:off x="3970" y="215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21" name="Line 29"/>
            <p:cNvSpPr>
              <a:spLocks noChangeShapeType="1"/>
            </p:cNvSpPr>
            <p:nvPr/>
          </p:nvSpPr>
          <p:spPr bwMode="auto">
            <a:xfrm flipH="1">
              <a:off x="3970" y="205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22" name="Line 30"/>
            <p:cNvSpPr>
              <a:spLocks noChangeShapeType="1"/>
            </p:cNvSpPr>
            <p:nvPr/>
          </p:nvSpPr>
          <p:spPr bwMode="auto">
            <a:xfrm flipH="1">
              <a:off x="3970" y="195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23" name="Line 31"/>
            <p:cNvSpPr>
              <a:spLocks noChangeShapeType="1"/>
            </p:cNvSpPr>
            <p:nvPr/>
          </p:nvSpPr>
          <p:spPr bwMode="auto">
            <a:xfrm flipH="1">
              <a:off x="3970" y="186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24" name="Line 32"/>
            <p:cNvSpPr>
              <a:spLocks noChangeShapeType="1"/>
            </p:cNvSpPr>
            <p:nvPr/>
          </p:nvSpPr>
          <p:spPr bwMode="auto">
            <a:xfrm flipH="1">
              <a:off x="3970" y="176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315425" name="Arc 33"/>
          <p:cNvSpPr>
            <a:spLocks/>
          </p:cNvSpPr>
          <p:nvPr/>
        </p:nvSpPr>
        <p:spPr bwMode="auto">
          <a:xfrm rot="5400000" flipH="1" flipV="1">
            <a:off x="5597770" y="6283325"/>
            <a:ext cx="381000" cy="381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wrap="none" anchor="ctr">
            <a:spAutoFit/>
          </a:bodyPr>
          <a:lstStyle/>
          <a:p>
            <a:endParaRPr lang="en-US"/>
          </a:p>
        </p:txBody>
      </p:sp>
      <p:sp>
        <p:nvSpPr>
          <p:cNvPr id="315426" name="Line 34"/>
          <p:cNvSpPr>
            <a:spLocks noChangeShapeType="1"/>
          </p:cNvSpPr>
          <p:nvPr/>
        </p:nvSpPr>
        <p:spPr bwMode="auto">
          <a:xfrm flipV="1">
            <a:off x="5597770" y="1787525"/>
            <a:ext cx="0" cy="2971800"/>
          </a:xfrm>
          <a:prstGeom prst="line">
            <a:avLst/>
          </a:prstGeom>
          <a:noFill/>
          <a:ln w="28575">
            <a:solidFill>
              <a:schemeClr val="tx1"/>
            </a:solidFill>
            <a:round/>
            <a:headEnd type="none" w="lg" len="med"/>
            <a:tailEnd type="none" w="lg" len="med"/>
          </a:ln>
          <a:effectLst/>
        </p:spPr>
        <p:txBody>
          <a:bodyPr anchor="ctr">
            <a:spAutoFit/>
          </a:bodyPr>
          <a:lstStyle/>
          <a:p>
            <a:endParaRPr lang="en-US"/>
          </a:p>
        </p:txBody>
      </p:sp>
      <p:sp>
        <p:nvSpPr>
          <p:cNvPr id="315427" name="Line 35"/>
          <p:cNvSpPr>
            <a:spLocks noChangeShapeType="1"/>
          </p:cNvSpPr>
          <p:nvPr/>
        </p:nvSpPr>
        <p:spPr bwMode="auto">
          <a:xfrm flipV="1">
            <a:off x="4607170" y="1787525"/>
            <a:ext cx="0" cy="4876800"/>
          </a:xfrm>
          <a:prstGeom prst="line">
            <a:avLst/>
          </a:prstGeom>
          <a:noFill/>
          <a:ln w="28575">
            <a:solidFill>
              <a:schemeClr val="tx1"/>
            </a:solidFill>
            <a:round/>
            <a:headEnd type="none" w="lg" len="med"/>
            <a:tailEnd type="none" w="lg" len="med"/>
          </a:ln>
          <a:effectLst/>
        </p:spPr>
        <p:txBody>
          <a:bodyPr anchor="ctr">
            <a:spAutoFit/>
          </a:bodyPr>
          <a:lstStyle/>
          <a:p>
            <a:endParaRPr lang="en-US"/>
          </a:p>
        </p:txBody>
      </p:sp>
      <p:grpSp>
        <p:nvGrpSpPr>
          <p:cNvPr id="315428" name="Group 36"/>
          <p:cNvGrpSpPr>
            <a:grpSpLocks/>
          </p:cNvGrpSpPr>
          <p:nvPr/>
        </p:nvGrpSpPr>
        <p:grpSpPr bwMode="auto">
          <a:xfrm>
            <a:off x="5216770" y="1984375"/>
            <a:ext cx="76200" cy="2209800"/>
            <a:chOff x="816" y="1632"/>
            <a:chExt cx="48" cy="1392"/>
          </a:xfrm>
        </p:grpSpPr>
        <p:sp>
          <p:nvSpPr>
            <p:cNvPr id="315429" name="Oval 37"/>
            <p:cNvSpPr>
              <a:spLocks noChangeArrowheads="1"/>
            </p:cNvSpPr>
            <p:nvPr/>
          </p:nvSpPr>
          <p:spPr bwMode="auto">
            <a:xfrm>
              <a:off x="816" y="297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0" name="Oval 38"/>
            <p:cNvSpPr>
              <a:spLocks noChangeArrowheads="1"/>
            </p:cNvSpPr>
            <p:nvPr/>
          </p:nvSpPr>
          <p:spPr bwMode="auto">
            <a:xfrm>
              <a:off x="816" y="288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1" name="Oval 39"/>
            <p:cNvSpPr>
              <a:spLocks noChangeArrowheads="1"/>
            </p:cNvSpPr>
            <p:nvPr/>
          </p:nvSpPr>
          <p:spPr bwMode="auto">
            <a:xfrm>
              <a:off x="816" y="278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2" name="Oval 40"/>
            <p:cNvSpPr>
              <a:spLocks noChangeArrowheads="1"/>
            </p:cNvSpPr>
            <p:nvPr/>
          </p:nvSpPr>
          <p:spPr bwMode="auto">
            <a:xfrm>
              <a:off x="816" y="268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3" name="Oval 41"/>
            <p:cNvSpPr>
              <a:spLocks noChangeArrowheads="1"/>
            </p:cNvSpPr>
            <p:nvPr/>
          </p:nvSpPr>
          <p:spPr bwMode="auto">
            <a:xfrm>
              <a:off x="816" y="259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4" name="Oval 42"/>
            <p:cNvSpPr>
              <a:spLocks noChangeArrowheads="1"/>
            </p:cNvSpPr>
            <p:nvPr/>
          </p:nvSpPr>
          <p:spPr bwMode="auto">
            <a:xfrm>
              <a:off x="816" y="249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5" name="Oval 43"/>
            <p:cNvSpPr>
              <a:spLocks noChangeArrowheads="1"/>
            </p:cNvSpPr>
            <p:nvPr/>
          </p:nvSpPr>
          <p:spPr bwMode="auto">
            <a:xfrm>
              <a:off x="816" y="240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6" name="Oval 44"/>
            <p:cNvSpPr>
              <a:spLocks noChangeArrowheads="1"/>
            </p:cNvSpPr>
            <p:nvPr/>
          </p:nvSpPr>
          <p:spPr bwMode="auto">
            <a:xfrm>
              <a:off x="816" y="230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7" name="Oval 45"/>
            <p:cNvSpPr>
              <a:spLocks noChangeArrowheads="1"/>
            </p:cNvSpPr>
            <p:nvPr/>
          </p:nvSpPr>
          <p:spPr bwMode="auto">
            <a:xfrm>
              <a:off x="816" y="220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8" name="Oval 46"/>
            <p:cNvSpPr>
              <a:spLocks noChangeArrowheads="1"/>
            </p:cNvSpPr>
            <p:nvPr/>
          </p:nvSpPr>
          <p:spPr bwMode="auto">
            <a:xfrm>
              <a:off x="816" y="211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9" name="Oval 47"/>
            <p:cNvSpPr>
              <a:spLocks noChangeArrowheads="1"/>
            </p:cNvSpPr>
            <p:nvPr/>
          </p:nvSpPr>
          <p:spPr bwMode="auto">
            <a:xfrm>
              <a:off x="816" y="201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0" name="Oval 48"/>
            <p:cNvSpPr>
              <a:spLocks noChangeArrowheads="1"/>
            </p:cNvSpPr>
            <p:nvPr/>
          </p:nvSpPr>
          <p:spPr bwMode="auto">
            <a:xfrm>
              <a:off x="816" y="192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1" name="Oval 49"/>
            <p:cNvSpPr>
              <a:spLocks noChangeArrowheads="1"/>
            </p:cNvSpPr>
            <p:nvPr/>
          </p:nvSpPr>
          <p:spPr bwMode="auto">
            <a:xfrm>
              <a:off x="816" y="182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2" name="Oval 50"/>
            <p:cNvSpPr>
              <a:spLocks noChangeArrowheads="1"/>
            </p:cNvSpPr>
            <p:nvPr/>
          </p:nvSpPr>
          <p:spPr bwMode="auto">
            <a:xfrm>
              <a:off x="816" y="172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3" name="Oval 51"/>
            <p:cNvSpPr>
              <a:spLocks noChangeArrowheads="1"/>
            </p:cNvSpPr>
            <p:nvPr/>
          </p:nvSpPr>
          <p:spPr bwMode="auto">
            <a:xfrm>
              <a:off x="816" y="163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315444" name="Group 52"/>
          <p:cNvGrpSpPr>
            <a:grpSpLocks/>
          </p:cNvGrpSpPr>
          <p:nvPr/>
        </p:nvGrpSpPr>
        <p:grpSpPr bwMode="auto">
          <a:xfrm>
            <a:off x="5369170" y="2060575"/>
            <a:ext cx="76200" cy="2209800"/>
            <a:chOff x="816" y="1632"/>
            <a:chExt cx="48" cy="1392"/>
          </a:xfrm>
        </p:grpSpPr>
        <p:sp>
          <p:nvSpPr>
            <p:cNvPr id="315445" name="Oval 53"/>
            <p:cNvSpPr>
              <a:spLocks noChangeArrowheads="1"/>
            </p:cNvSpPr>
            <p:nvPr/>
          </p:nvSpPr>
          <p:spPr bwMode="auto">
            <a:xfrm>
              <a:off x="816" y="297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6" name="Oval 54"/>
            <p:cNvSpPr>
              <a:spLocks noChangeArrowheads="1"/>
            </p:cNvSpPr>
            <p:nvPr/>
          </p:nvSpPr>
          <p:spPr bwMode="auto">
            <a:xfrm>
              <a:off x="816" y="288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7" name="Oval 55"/>
            <p:cNvSpPr>
              <a:spLocks noChangeArrowheads="1"/>
            </p:cNvSpPr>
            <p:nvPr/>
          </p:nvSpPr>
          <p:spPr bwMode="auto">
            <a:xfrm>
              <a:off x="816" y="278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8" name="Oval 56"/>
            <p:cNvSpPr>
              <a:spLocks noChangeArrowheads="1"/>
            </p:cNvSpPr>
            <p:nvPr/>
          </p:nvSpPr>
          <p:spPr bwMode="auto">
            <a:xfrm>
              <a:off x="816" y="268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9" name="Oval 57"/>
            <p:cNvSpPr>
              <a:spLocks noChangeArrowheads="1"/>
            </p:cNvSpPr>
            <p:nvPr/>
          </p:nvSpPr>
          <p:spPr bwMode="auto">
            <a:xfrm>
              <a:off x="816" y="259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0" name="Oval 58"/>
            <p:cNvSpPr>
              <a:spLocks noChangeArrowheads="1"/>
            </p:cNvSpPr>
            <p:nvPr/>
          </p:nvSpPr>
          <p:spPr bwMode="auto">
            <a:xfrm>
              <a:off x="816" y="249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1" name="Oval 59"/>
            <p:cNvSpPr>
              <a:spLocks noChangeArrowheads="1"/>
            </p:cNvSpPr>
            <p:nvPr/>
          </p:nvSpPr>
          <p:spPr bwMode="auto">
            <a:xfrm>
              <a:off x="816" y="240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2" name="Oval 60"/>
            <p:cNvSpPr>
              <a:spLocks noChangeArrowheads="1"/>
            </p:cNvSpPr>
            <p:nvPr/>
          </p:nvSpPr>
          <p:spPr bwMode="auto">
            <a:xfrm>
              <a:off x="816" y="230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3" name="Oval 61"/>
            <p:cNvSpPr>
              <a:spLocks noChangeArrowheads="1"/>
            </p:cNvSpPr>
            <p:nvPr/>
          </p:nvSpPr>
          <p:spPr bwMode="auto">
            <a:xfrm>
              <a:off x="816" y="220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4" name="Oval 62"/>
            <p:cNvSpPr>
              <a:spLocks noChangeArrowheads="1"/>
            </p:cNvSpPr>
            <p:nvPr/>
          </p:nvSpPr>
          <p:spPr bwMode="auto">
            <a:xfrm>
              <a:off x="816" y="211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5" name="Oval 63"/>
            <p:cNvSpPr>
              <a:spLocks noChangeArrowheads="1"/>
            </p:cNvSpPr>
            <p:nvPr/>
          </p:nvSpPr>
          <p:spPr bwMode="auto">
            <a:xfrm>
              <a:off x="816" y="201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6" name="Oval 64"/>
            <p:cNvSpPr>
              <a:spLocks noChangeArrowheads="1"/>
            </p:cNvSpPr>
            <p:nvPr/>
          </p:nvSpPr>
          <p:spPr bwMode="auto">
            <a:xfrm>
              <a:off x="816" y="192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7" name="Oval 65"/>
            <p:cNvSpPr>
              <a:spLocks noChangeArrowheads="1"/>
            </p:cNvSpPr>
            <p:nvPr/>
          </p:nvSpPr>
          <p:spPr bwMode="auto">
            <a:xfrm>
              <a:off x="816" y="182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8" name="Oval 66"/>
            <p:cNvSpPr>
              <a:spLocks noChangeArrowheads="1"/>
            </p:cNvSpPr>
            <p:nvPr/>
          </p:nvSpPr>
          <p:spPr bwMode="auto">
            <a:xfrm>
              <a:off x="816" y="172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9" name="Oval 67"/>
            <p:cNvSpPr>
              <a:spLocks noChangeArrowheads="1"/>
            </p:cNvSpPr>
            <p:nvPr/>
          </p:nvSpPr>
          <p:spPr bwMode="auto">
            <a:xfrm>
              <a:off x="816" y="163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315460" name="Group 68"/>
          <p:cNvGrpSpPr>
            <a:grpSpLocks/>
          </p:cNvGrpSpPr>
          <p:nvPr/>
        </p:nvGrpSpPr>
        <p:grpSpPr bwMode="auto">
          <a:xfrm>
            <a:off x="4911970" y="1962150"/>
            <a:ext cx="228600" cy="1752600"/>
            <a:chOff x="3874" y="1680"/>
            <a:chExt cx="144" cy="1104"/>
          </a:xfrm>
        </p:grpSpPr>
        <p:sp>
          <p:nvSpPr>
            <p:cNvPr id="315461" name="Line 69"/>
            <p:cNvSpPr>
              <a:spLocks noChangeShapeType="1"/>
            </p:cNvSpPr>
            <p:nvPr/>
          </p:nvSpPr>
          <p:spPr bwMode="auto">
            <a:xfrm flipV="1">
              <a:off x="4011" y="1680"/>
              <a:ext cx="0" cy="1104"/>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2" name="Line 70"/>
            <p:cNvSpPr>
              <a:spLocks noChangeShapeType="1"/>
            </p:cNvSpPr>
            <p:nvPr/>
          </p:nvSpPr>
          <p:spPr bwMode="auto">
            <a:xfrm flipH="1">
              <a:off x="3874" y="277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3" name="Line 71"/>
            <p:cNvSpPr>
              <a:spLocks noChangeShapeType="1"/>
            </p:cNvSpPr>
            <p:nvPr/>
          </p:nvSpPr>
          <p:spPr bwMode="auto">
            <a:xfrm flipH="1">
              <a:off x="3874" y="267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4" name="Line 72"/>
            <p:cNvSpPr>
              <a:spLocks noChangeShapeType="1"/>
            </p:cNvSpPr>
            <p:nvPr/>
          </p:nvSpPr>
          <p:spPr bwMode="auto">
            <a:xfrm flipH="1">
              <a:off x="3874" y="258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5" name="Line 73"/>
            <p:cNvSpPr>
              <a:spLocks noChangeShapeType="1"/>
            </p:cNvSpPr>
            <p:nvPr/>
          </p:nvSpPr>
          <p:spPr bwMode="auto">
            <a:xfrm flipH="1">
              <a:off x="3874" y="248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6" name="Line 74"/>
            <p:cNvSpPr>
              <a:spLocks noChangeShapeType="1"/>
            </p:cNvSpPr>
            <p:nvPr/>
          </p:nvSpPr>
          <p:spPr bwMode="auto">
            <a:xfrm flipH="1">
              <a:off x="3874" y="239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7" name="Line 75"/>
            <p:cNvSpPr>
              <a:spLocks noChangeShapeType="1"/>
            </p:cNvSpPr>
            <p:nvPr/>
          </p:nvSpPr>
          <p:spPr bwMode="auto">
            <a:xfrm flipH="1">
              <a:off x="3874" y="229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8" name="Line 76"/>
            <p:cNvSpPr>
              <a:spLocks noChangeShapeType="1"/>
            </p:cNvSpPr>
            <p:nvPr/>
          </p:nvSpPr>
          <p:spPr bwMode="auto">
            <a:xfrm flipH="1">
              <a:off x="3874" y="219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9" name="Line 77"/>
            <p:cNvSpPr>
              <a:spLocks noChangeShapeType="1"/>
            </p:cNvSpPr>
            <p:nvPr/>
          </p:nvSpPr>
          <p:spPr bwMode="auto">
            <a:xfrm flipH="1">
              <a:off x="3874" y="210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0" name="Line 78"/>
            <p:cNvSpPr>
              <a:spLocks noChangeShapeType="1"/>
            </p:cNvSpPr>
            <p:nvPr/>
          </p:nvSpPr>
          <p:spPr bwMode="auto">
            <a:xfrm flipH="1">
              <a:off x="3874" y="200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1" name="Line 79"/>
            <p:cNvSpPr>
              <a:spLocks noChangeShapeType="1"/>
            </p:cNvSpPr>
            <p:nvPr/>
          </p:nvSpPr>
          <p:spPr bwMode="auto">
            <a:xfrm flipH="1">
              <a:off x="3874" y="191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2" name="Line 80"/>
            <p:cNvSpPr>
              <a:spLocks noChangeShapeType="1"/>
            </p:cNvSpPr>
            <p:nvPr/>
          </p:nvSpPr>
          <p:spPr bwMode="auto">
            <a:xfrm flipH="1">
              <a:off x="3874" y="181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3" name="Line 81"/>
            <p:cNvSpPr>
              <a:spLocks noChangeShapeType="1"/>
            </p:cNvSpPr>
            <p:nvPr/>
          </p:nvSpPr>
          <p:spPr bwMode="auto">
            <a:xfrm flipH="1">
              <a:off x="3874" y="171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4" name="Line 82"/>
            <p:cNvSpPr>
              <a:spLocks noChangeShapeType="1"/>
            </p:cNvSpPr>
            <p:nvPr/>
          </p:nvSpPr>
          <p:spPr bwMode="auto">
            <a:xfrm flipH="1">
              <a:off x="3970" y="272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5" name="Line 83"/>
            <p:cNvSpPr>
              <a:spLocks noChangeShapeType="1"/>
            </p:cNvSpPr>
            <p:nvPr/>
          </p:nvSpPr>
          <p:spPr bwMode="auto">
            <a:xfrm flipH="1">
              <a:off x="3970" y="263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6" name="Line 84"/>
            <p:cNvSpPr>
              <a:spLocks noChangeShapeType="1"/>
            </p:cNvSpPr>
            <p:nvPr/>
          </p:nvSpPr>
          <p:spPr bwMode="auto">
            <a:xfrm flipH="1">
              <a:off x="3970" y="253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7" name="Line 85"/>
            <p:cNvSpPr>
              <a:spLocks noChangeShapeType="1"/>
            </p:cNvSpPr>
            <p:nvPr/>
          </p:nvSpPr>
          <p:spPr bwMode="auto">
            <a:xfrm flipH="1">
              <a:off x="3970" y="243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8" name="Line 86"/>
            <p:cNvSpPr>
              <a:spLocks noChangeShapeType="1"/>
            </p:cNvSpPr>
            <p:nvPr/>
          </p:nvSpPr>
          <p:spPr bwMode="auto">
            <a:xfrm flipH="1">
              <a:off x="3970" y="234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9" name="Line 87"/>
            <p:cNvSpPr>
              <a:spLocks noChangeShapeType="1"/>
            </p:cNvSpPr>
            <p:nvPr/>
          </p:nvSpPr>
          <p:spPr bwMode="auto">
            <a:xfrm flipH="1">
              <a:off x="3970" y="224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80" name="Line 88"/>
            <p:cNvSpPr>
              <a:spLocks noChangeShapeType="1"/>
            </p:cNvSpPr>
            <p:nvPr/>
          </p:nvSpPr>
          <p:spPr bwMode="auto">
            <a:xfrm flipH="1">
              <a:off x="3970" y="215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81" name="Line 89"/>
            <p:cNvSpPr>
              <a:spLocks noChangeShapeType="1"/>
            </p:cNvSpPr>
            <p:nvPr/>
          </p:nvSpPr>
          <p:spPr bwMode="auto">
            <a:xfrm flipH="1">
              <a:off x="3970" y="205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82" name="Line 90"/>
            <p:cNvSpPr>
              <a:spLocks noChangeShapeType="1"/>
            </p:cNvSpPr>
            <p:nvPr/>
          </p:nvSpPr>
          <p:spPr bwMode="auto">
            <a:xfrm flipH="1">
              <a:off x="3970" y="195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83" name="Line 91"/>
            <p:cNvSpPr>
              <a:spLocks noChangeShapeType="1"/>
            </p:cNvSpPr>
            <p:nvPr/>
          </p:nvSpPr>
          <p:spPr bwMode="auto">
            <a:xfrm flipH="1">
              <a:off x="3970" y="186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84" name="Line 92"/>
            <p:cNvSpPr>
              <a:spLocks noChangeShapeType="1"/>
            </p:cNvSpPr>
            <p:nvPr/>
          </p:nvSpPr>
          <p:spPr bwMode="auto">
            <a:xfrm flipH="1">
              <a:off x="3970" y="176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pic>
        <p:nvPicPr>
          <p:cNvPr id="315485" name="Picture 93"/>
          <p:cNvPicPr>
            <a:picLocks noChangeAspect="1" noChangeArrowheads="1"/>
          </p:cNvPicPr>
          <p:nvPr/>
        </p:nvPicPr>
        <p:blipFill>
          <a:blip r:embed="rId4" cstate="print"/>
          <a:srcRect/>
          <a:stretch>
            <a:fillRect/>
          </a:stretch>
        </p:blipFill>
        <p:spPr bwMode="auto">
          <a:xfrm>
            <a:off x="4683370" y="1939925"/>
            <a:ext cx="193675" cy="2449513"/>
          </a:xfrm>
          <a:prstGeom prst="rect">
            <a:avLst/>
          </a:prstGeom>
          <a:noFill/>
          <a:ln w="12700">
            <a:noFill/>
            <a:miter lim="800000"/>
            <a:headEnd type="none" w="lg" len="med"/>
            <a:tailEnd type="none" w="lg" len="med"/>
          </a:ln>
          <a:effectLst/>
        </p:spPr>
      </p:pic>
      <p:sp>
        <p:nvSpPr>
          <p:cNvPr id="315486" name="Text Box 94"/>
          <p:cNvSpPr txBox="1">
            <a:spLocks noChangeArrowheads="1"/>
          </p:cNvSpPr>
          <p:nvPr/>
        </p:nvSpPr>
        <p:spPr bwMode="auto">
          <a:xfrm>
            <a:off x="5597770" y="2166937"/>
            <a:ext cx="1616075" cy="1006475"/>
          </a:xfrm>
          <a:prstGeom prst="rect">
            <a:avLst/>
          </a:prstGeom>
          <a:noFill/>
          <a:ln w="12700">
            <a:noFill/>
            <a:miter lim="800000"/>
            <a:headEnd type="none" w="lg" len="med"/>
            <a:tailEnd type="none" w="lg" len="med"/>
          </a:ln>
          <a:effectLst/>
        </p:spPr>
        <p:txBody>
          <a:bodyPr>
            <a:spAutoFit/>
          </a:bodyPr>
          <a:lstStyle/>
          <a:p>
            <a:r>
              <a:rPr lang="en-US" sz="2000" dirty="0"/>
              <a:t>Holes to choose the dose</a:t>
            </a:r>
          </a:p>
        </p:txBody>
      </p:sp>
      <p:sp>
        <p:nvSpPr>
          <p:cNvPr id="315487" name="Text Box 95"/>
          <p:cNvSpPr txBox="1">
            <a:spLocks noChangeArrowheads="1"/>
          </p:cNvSpPr>
          <p:nvPr/>
        </p:nvSpPr>
        <p:spPr bwMode="auto">
          <a:xfrm>
            <a:off x="3076820" y="5922169"/>
            <a:ext cx="1276350" cy="396875"/>
          </a:xfrm>
          <a:prstGeom prst="rect">
            <a:avLst/>
          </a:prstGeom>
          <a:noFill/>
          <a:ln w="12700">
            <a:noFill/>
            <a:miter lim="800000"/>
            <a:headEnd type="none" w="lg" len="med"/>
            <a:tailEnd type="none" w="lg" len="med"/>
          </a:ln>
          <a:effectLst/>
        </p:spPr>
        <p:txBody>
          <a:bodyPr wrap="none">
            <a:spAutoFit/>
          </a:bodyPr>
          <a:lstStyle/>
          <a:p>
            <a:r>
              <a:rPr lang="en-US" sz="2000" dirty="0"/>
              <a:t>Rapid Mix</a:t>
            </a:r>
          </a:p>
        </p:txBody>
      </p:sp>
      <p:sp>
        <p:nvSpPr>
          <p:cNvPr id="315488" name="Line 96"/>
          <p:cNvSpPr>
            <a:spLocks noChangeShapeType="1"/>
          </p:cNvSpPr>
          <p:nvPr/>
        </p:nvSpPr>
        <p:spPr bwMode="auto">
          <a:xfrm>
            <a:off x="4353170" y="6181725"/>
            <a:ext cx="787400" cy="330200"/>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315489" name="Freeform 97"/>
          <p:cNvSpPr>
            <a:spLocks/>
          </p:cNvSpPr>
          <p:nvPr/>
        </p:nvSpPr>
        <p:spPr bwMode="auto">
          <a:xfrm>
            <a:off x="1322633" y="2508250"/>
            <a:ext cx="3897312" cy="1741488"/>
          </a:xfrm>
          <a:custGeom>
            <a:avLst/>
            <a:gdLst/>
            <a:ahLst/>
            <a:cxnLst>
              <a:cxn ang="0">
                <a:pos x="1350" y="16"/>
              </a:cxn>
              <a:cxn ang="0">
                <a:pos x="837" y="1081"/>
              </a:cxn>
              <a:cxn ang="0">
                <a:pos x="2455" y="458"/>
              </a:cxn>
            </a:cxnLst>
            <a:rect l="0" t="0" r="r" b="b"/>
            <a:pathLst>
              <a:path w="2455" h="1097">
                <a:moveTo>
                  <a:pt x="1350" y="16"/>
                </a:moveTo>
                <a:cubicBezTo>
                  <a:pt x="672" y="0"/>
                  <a:pt x="0" y="1065"/>
                  <a:pt x="837" y="1081"/>
                </a:cubicBezTo>
                <a:cubicBezTo>
                  <a:pt x="1942" y="1097"/>
                  <a:pt x="1147" y="455"/>
                  <a:pt x="2455" y="458"/>
                </a:cubicBezTo>
              </a:path>
            </a:pathLst>
          </a:custGeom>
          <a:noFill/>
          <a:ln w="762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315491" name="Text Box 99"/>
          <p:cNvSpPr txBox="1">
            <a:spLocks noChangeArrowheads="1"/>
          </p:cNvSpPr>
          <p:nvPr/>
        </p:nvSpPr>
        <p:spPr bwMode="auto">
          <a:xfrm>
            <a:off x="1060693" y="734630"/>
            <a:ext cx="2243139" cy="707886"/>
          </a:xfrm>
          <a:prstGeom prst="rect">
            <a:avLst/>
          </a:prstGeom>
          <a:noFill/>
          <a:ln w="12700">
            <a:noFill/>
            <a:miter lim="800000"/>
            <a:headEnd type="none" w="lg" len="med"/>
            <a:tailEnd type="none" w="lg" len="med"/>
          </a:ln>
          <a:effectLst/>
        </p:spPr>
        <p:txBody>
          <a:bodyPr wrap="square">
            <a:spAutoFit/>
          </a:bodyPr>
          <a:lstStyle/>
          <a:p>
            <a:r>
              <a:rPr lang="en-US" sz="2000" dirty="0"/>
              <a:t>Tube from the stock tank</a:t>
            </a:r>
          </a:p>
        </p:txBody>
      </p:sp>
      <p:sp>
        <p:nvSpPr>
          <p:cNvPr id="315492" name="Text Box 100"/>
          <p:cNvSpPr txBox="1">
            <a:spLocks noChangeArrowheads="1"/>
          </p:cNvSpPr>
          <p:nvPr/>
        </p:nvSpPr>
        <p:spPr bwMode="auto">
          <a:xfrm>
            <a:off x="4502395" y="50800"/>
            <a:ext cx="1422400" cy="396875"/>
          </a:xfrm>
          <a:prstGeom prst="rect">
            <a:avLst/>
          </a:prstGeom>
          <a:noFill/>
          <a:ln w="12700">
            <a:noFill/>
            <a:miter lim="800000"/>
            <a:headEnd type="none" w="lg" len="med"/>
            <a:tailEnd type="none" w="lg" len="med"/>
          </a:ln>
          <a:effectLst/>
        </p:spPr>
        <p:txBody>
          <a:bodyPr>
            <a:spAutoFit/>
          </a:bodyPr>
          <a:lstStyle/>
          <a:p>
            <a:r>
              <a:rPr lang="en-US" sz="2000" dirty="0"/>
              <a:t>Air vent</a:t>
            </a:r>
          </a:p>
        </p:txBody>
      </p:sp>
      <p:sp>
        <p:nvSpPr>
          <p:cNvPr id="315493" name="Line 101"/>
          <p:cNvSpPr>
            <a:spLocks noChangeShapeType="1"/>
          </p:cNvSpPr>
          <p:nvPr/>
        </p:nvSpPr>
        <p:spPr bwMode="auto">
          <a:xfrm flipH="1">
            <a:off x="0" y="1435100"/>
            <a:ext cx="3259383" cy="0"/>
          </a:xfrm>
          <a:prstGeom prst="line">
            <a:avLst/>
          </a:prstGeom>
          <a:noFill/>
          <a:ln w="76200">
            <a:solidFill>
              <a:schemeClr val="tx1"/>
            </a:solidFill>
            <a:round/>
            <a:headEnd type="none" w="lg" len="med"/>
            <a:tailEnd type="none" w="lg" len="med"/>
          </a:ln>
          <a:effectLst/>
        </p:spPr>
        <p:txBody>
          <a:bodyPr wrap="square" anchor="ctr">
            <a:spAutoFit/>
          </a:bodyPr>
          <a:lstStyle/>
          <a:p>
            <a:endParaRPr lang="en-US"/>
          </a:p>
        </p:txBody>
      </p:sp>
      <p:sp>
        <p:nvSpPr>
          <p:cNvPr id="315494" name="Text Box 102"/>
          <p:cNvSpPr txBox="1">
            <a:spLocks noChangeArrowheads="1"/>
          </p:cNvSpPr>
          <p:nvPr/>
        </p:nvSpPr>
        <p:spPr bwMode="auto">
          <a:xfrm>
            <a:off x="6434383" y="5543550"/>
            <a:ext cx="1277937" cy="396875"/>
          </a:xfrm>
          <a:prstGeom prst="rect">
            <a:avLst/>
          </a:prstGeom>
          <a:noFill/>
          <a:ln w="12700">
            <a:noFill/>
            <a:miter lim="800000"/>
            <a:headEnd type="none" w="lg" len="med"/>
            <a:tailEnd type="none" w="lg" len="med"/>
          </a:ln>
          <a:effectLst/>
        </p:spPr>
        <p:txBody>
          <a:bodyPr wrap="none">
            <a:spAutoFit/>
          </a:bodyPr>
          <a:lstStyle/>
          <a:p>
            <a:r>
              <a:rPr lang="en-US" sz="2000"/>
              <a:t>Raw water</a:t>
            </a:r>
          </a:p>
        </p:txBody>
      </p:sp>
      <p:sp>
        <p:nvSpPr>
          <p:cNvPr id="315495" name="Freeform 103"/>
          <p:cNvSpPr>
            <a:spLocks/>
          </p:cNvSpPr>
          <p:nvPr/>
        </p:nvSpPr>
        <p:spPr bwMode="auto">
          <a:xfrm>
            <a:off x="5180258" y="5708650"/>
            <a:ext cx="1223962" cy="427038"/>
          </a:xfrm>
          <a:custGeom>
            <a:avLst/>
            <a:gdLst/>
            <a:ahLst/>
            <a:cxnLst>
              <a:cxn ang="0">
                <a:pos x="771" y="0"/>
              </a:cxn>
              <a:cxn ang="0">
                <a:pos x="186" y="65"/>
              </a:cxn>
              <a:cxn ang="0">
                <a:pos x="0" y="269"/>
              </a:cxn>
            </a:cxnLst>
            <a:rect l="0" t="0" r="r" b="b"/>
            <a:pathLst>
              <a:path w="771" h="269">
                <a:moveTo>
                  <a:pt x="771" y="0"/>
                </a:moveTo>
                <a:cubicBezTo>
                  <a:pt x="674" y="11"/>
                  <a:pt x="315" y="20"/>
                  <a:pt x="186" y="65"/>
                </a:cubicBezTo>
                <a:cubicBezTo>
                  <a:pt x="57" y="110"/>
                  <a:pt x="39" y="227"/>
                  <a:pt x="0" y="269"/>
                </a:cubicBezTo>
              </a:path>
            </a:pathLst>
          </a:custGeom>
          <a:noFill/>
          <a:ln w="38100" cap="flat" cmpd="sng">
            <a:solidFill>
              <a:schemeClr val="tx1"/>
            </a:solidFill>
            <a:prstDash val="solid"/>
            <a:round/>
            <a:headEnd type="none" w="lg" len="med"/>
            <a:tailEnd type="triangle" w="lg" len="med"/>
          </a:ln>
          <a:effectLst/>
        </p:spPr>
        <p:txBody>
          <a:bodyPr wrap="none" anchor="ctr">
            <a:spAutoFit/>
          </a:bodyPr>
          <a:lstStyle/>
          <a:p>
            <a:endParaRPr lang="en-US"/>
          </a:p>
        </p:txBody>
      </p:sp>
      <p:grpSp>
        <p:nvGrpSpPr>
          <p:cNvPr id="315497" name="Group 105"/>
          <p:cNvGrpSpPr>
            <a:grpSpLocks/>
          </p:cNvGrpSpPr>
          <p:nvPr/>
        </p:nvGrpSpPr>
        <p:grpSpPr bwMode="auto">
          <a:xfrm>
            <a:off x="3154608" y="312738"/>
            <a:ext cx="1411287" cy="2465387"/>
            <a:chOff x="2589" y="85"/>
            <a:chExt cx="889" cy="1553"/>
          </a:xfrm>
        </p:grpSpPr>
        <p:sp>
          <p:nvSpPr>
            <p:cNvPr id="315498" name="AutoShape 106"/>
            <p:cNvSpPr>
              <a:spLocks noChangeArrowheads="1"/>
            </p:cNvSpPr>
            <p:nvPr/>
          </p:nvSpPr>
          <p:spPr bwMode="auto">
            <a:xfrm>
              <a:off x="2792" y="1084"/>
              <a:ext cx="664" cy="554"/>
            </a:xfrm>
            <a:prstGeom prst="roundRect">
              <a:avLst>
                <a:gd name="adj" fmla="val 16667"/>
              </a:avLst>
            </a:prstGeom>
            <a:solidFill>
              <a:schemeClr val="hlink"/>
            </a:solidFill>
            <a:ln w="28575">
              <a:noFill/>
              <a:round/>
              <a:headEnd type="none" w="lg" len="med"/>
              <a:tailEnd type="none" w="lg" len="med"/>
            </a:ln>
            <a:effectLst/>
          </p:spPr>
          <p:txBody>
            <a:bodyPr anchor="ctr">
              <a:spAutoFit/>
            </a:bodyPr>
            <a:lstStyle/>
            <a:p>
              <a:endParaRPr lang="en-US"/>
            </a:p>
          </p:txBody>
        </p:sp>
        <p:sp>
          <p:nvSpPr>
            <p:cNvPr id="315499" name="Rectangle 107"/>
            <p:cNvSpPr>
              <a:spLocks noChangeArrowheads="1"/>
            </p:cNvSpPr>
            <p:nvPr/>
          </p:nvSpPr>
          <p:spPr bwMode="auto">
            <a:xfrm>
              <a:off x="2792" y="1047"/>
              <a:ext cx="664" cy="111"/>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n-US"/>
            </a:p>
          </p:txBody>
        </p:sp>
        <p:sp>
          <p:nvSpPr>
            <p:cNvPr id="315500" name="AutoShape 108"/>
            <p:cNvSpPr>
              <a:spLocks noChangeArrowheads="1"/>
            </p:cNvSpPr>
            <p:nvPr/>
          </p:nvSpPr>
          <p:spPr bwMode="auto">
            <a:xfrm>
              <a:off x="2792" y="383"/>
              <a:ext cx="664" cy="1255"/>
            </a:xfrm>
            <a:prstGeom prst="roundRect">
              <a:avLst>
                <a:gd name="adj" fmla="val 16667"/>
              </a:avLst>
            </a:prstGeom>
            <a:noFill/>
            <a:ln w="28575">
              <a:solidFill>
                <a:schemeClr val="tx1"/>
              </a:solidFill>
              <a:round/>
              <a:headEnd type="none" w="lg" len="med"/>
              <a:tailEnd type="none" w="lg" len="med"/>
            </a:ln>
            <a:effectLst/>
          </p:spPr>
          <p:txBody>
            <a:bodyPr wrap="none" anchor="ctr">
              <a:spAutoFit/>
            </a:bodyPr>
            <a:lstStyle/>
            <a:p>
              <a:endParaRPr lang="en-US"/>
            </a:p>
          </p:txBody>
        </p:sp>
        <p:pic>
          <p:nvPicPr>
            <p:cNvPr id="315501" name="Picture 109" descr="Product Picture"/>
            <p:cNvPicPr>
              <a:picLocks noChangeAspect="1" noChangeArrowheads="1"/>
            </p:cNvPicPr>
            <p:nvPr/>
          </p:nvPicPr>
          <p:blipFill>
            <a:blip r:embed="rId5" cstate="print">
              <a:clrChange>
                <a:clrFrom>
                  <a:srgbClr val="FFFFFF"/>
                </a:clrFrom>
                <a:clrTo>
                  <a:srgbClr val="FFFFFF">
                    <a:alpha val="0"/>
                  </a:srgbClr>
                </a:clrTo>
              </a:clrChange>
            </a:blip>
            <a:srcRect t="20000" r="63148" b="48000"/>
            <a:stretch>
              <a:fillRect/>
            </a:stretch>
          </p:blipFill>
          <p:spPr bwMode="auto">
            <a:xfrm>
              <a:off x="2589" y="654"/>
              <a:ext cx="530" cy="460"/>
            </a:xfrm>
            <a:prstGeom prst="rect">
              <a:avLst/>
            </a:prstGeom>
            <a:noFill/>
          </p:spPr>
        </p:pic>
        <p:sp>
          <p:nvSpPr>
            <p:cNvPr id="315502" name="Rectangle 110"/>
            <p:cNvSpPr>
              <a:spLocks noChangeArrowheads="1"/>
            </p:cNvSpPr>
            <p:nvPr/>
          </p:nvSpPr>
          <p:spPr bwMode="auto">
            <a:xfrm>
              <a:off x="3058" y="972"/>
              <a:ext cx="56" cy="148"/>
            </a:xfrm>
            <a:prstGeom prst="rect">
              <a:avLst/>
            </a:prstGeom>
            <a:solidFill>
              <a:schemeClr val="accent1"/>
            </a:solidFill>
            <a:ln w="12700">
              <a:solidFill>
                <a:schemeClr val="tx1"/>
              </a:solidFill>
              <a:miter lim="800000"/>
              <a:headEnd type="none" w="lg" len="med"/>
              <a:tailEnd type="none" w="lg" len="med"/>
            </a:ln>
            <a:effectLst/>
          </p:spPr>
          <p:txBody>
            <a:bodyPr wrap="none" anchor="ctr">
              <a:spAutoFit/>
            </a:bodyPr>
            <a:lstStyle/>
            <a:p>
              <a:endParaRPr lang="en-US"/>
            </a:p>
          </p:txBody>
        </p:sp>
        <p:sp>
          <p:nvSpPr>
            <p:cNvPr id="315503" name="AutoShape 111"/>
            <p:cNvSpPr>
              <a:spLocks noChangeArrowheads="1"/>
            </p:cNvSpPr>
            <p:nvPr/>
          </p:nvSpPr>
          <p:spPr bwMode="auto">
            <a:xfrm rot="-5400000">
              <a:off x="3012" y="944"/>
              <a:ext cx="147" cy="390"/>
            </a:xfrm>
            <a:prstGeom prst="roundRect">
              <a:avLst>
                <a:gd name="adj" fmla="val 16667"/>
              </a:avLst>
            </a:prstGeom>
            <a:solidFill>
              <a:schemeClr val="accent2"/>
            </a:solidFill>
            <a:ln w="12700">
              <a:solidFill>
                <a:schemeClr val="tx1"/>
              </a:solidFill>
              <a:round/>
              <a:headEnd type="none" w="lg" len="med"/>
              <a:tailEnd type="none" w="lg" len="med"/>
            </a:ln>
            <a:effectLst/>
          </p:spPr>
          <p:txBody>
            <a:bodyPr anchor="ctr">
              <a:spAutoFit/>
            </a:bodyPr>
            <a:lstStyle/>
            <a:p>
              <a:endParaRPr lang="en-US"/>
            </a:p>
          </p:txBody>
        </p:sp>
        <p:grpSp>
          <p:nvGrpSpPr>
            <p:cNvPr id="315504" name="Group 112"/>
            <p:cNvGrpSpPr>
              <a:grpSpLocks/>
            </p:cNvGrpSpPr>
            <p:nvPr/>
          </p:nvGrpSpPr>
          <p:grpSpPr bwMode="auto">
            <a:xfrm>
              <a:off x="2860" y="276"/>
              <a:ext cx="528" cy="111"/>
              <a:chOff x="2855" y="276"/>
              <a:chExt cx="528" cy="111"/>
            </a:xfrm>
          </p:grpSpPr>
          <p:sp>
            <p:nvSpPr>
              <p:cNvPr id="315505" name="Arc 113"/>
              <p:cNvSpPr>
                <a:spLocks/>
              </p:cNvSpPr>
              <p:nvPr/>
            </p:nvSpPr>
            <p:spPr bwMode="auto">
              <a:xfrm rot="10800000" flipH="1">
                <a:off x="2855"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n-US"/>
              </a:p>
            </p:txBody>
          </p:sp>
          <p:sp>
            <p:nvSpPr>
              <p:cNvPr id="315506" name="Arc 114"/>
              <p:cNvSpPr>
                <a:spLocks/>
              </p:cNvSpPr>
              <p:nvPr/>
            </p:nvSpPr>
            <p:spPr bwMode="auto">
              <a:xfrm rot="10800000">
                <a:off x="3343"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n-US"/>
              </a:p>
            </p:txBody>
          </p:sp>
        </p:grpSp>
        <p:sp>
          <p:nvSpPr>
            <p:cNvPr id="315507" name="AutoShape 115"/>
            <p:cNvSpPr>
              <a:spLocks noChangeArrowheads="1"/>
            </p:cNvSpPr>
            <p:nvPr/>
          </p:nvSpPr>
          <p:spPr bwMode="auto">
            <a:xfrm flipV="1">
              <a:off x="2836" y="356"/>
              <a:ext cx="576" cy="120"/>
            </a:xfrm>
            <a:custGeom>
              <a:avLst/>
              <a:gdLst>
                <a:gd name="G0" fmla="+- 2435 0 0"/>
                <a:gd name="G1" fmla="+- 21600 0 2435"/>
                <a:gd name="G2" fmla="*/ 2435 1 2"/>
                <a:gd name="G3" fmla="+- 21600 0 G2"/>
                <a:gd name="G4" fmla="+/ 2435 21600 2"/>
                <a:gd name="G5" fmla="+/ G1 0 2"/>
                <a:gd name="G6" fmla="*/ 21600 21600 2435"/>
                <a:gd name="G7" fmla="*/ G6 1 2"/>
                <a:gd name="G8" fmla="+- 21600 0 G7"/>
                <a:gd name="G9" fmla="*/ 21600 1 2"/>
                <a:gd name="G10" fmla="+- 2435 0 G9"/>
                <a:gd name="G11" fmla="?: G10 G8 0"/>
                <a:gd name="G12" fmla="?: G10 G7 21600"/>
                <a:gd name="T0" fmla="*/ 20382 w 21600"/>
                <a:gd name="T1" fmla="*/ 10800 h 21600"/>
                <a:gd name="T2" fmla="*/ 10800 w 21600"/>
                <a:gd name="T3" fmla="*/ 21600 h 21600"/>
                <a:gd name="T4" fmla="*/ 1218 w 21600"/>
                <a:gd name="T5" fmla="*/ 10800 h 21600"/>
                <a:gd name="T6" fmla="*/ 10800 w 21600"/>
                <a:gd name="T7" fmla="*/ 0 h 21600"/>
                <a:gd name="T8" fmla="*/ 3018 w 21600"/>
                <a:gd name="T9" fmla="*/ 3018 h 21600"/>
                <a:gd name="T10" fmla="*/ 18582 w 21600"/>
                <a:gd name="T11" fmla="*/ 18582 h 21600"/>
              </a:gdLst>
              <a:ahLst/>
              <a:cxnLst>
                <a:cxn ang="0">
                  <a:pos x="T0" y="T1"/>
                </a:cxn>
                <a:cxn ang="0">
                  <a:pos x="T2" y="T3"/>
                </a:cxn>
                <a:cxn ang="0">
                  <a:pos x="T4" y="T5"/>
                </a:cxn>
                <a:cxn ang="0">
                  <a:pos x="T6" y="T7"/>
                </a:cxn>
              </a:cxnLst>
              <a:rect l="T8" t="T9" r="T10" b="T11"/>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grpSp>
          <p:nvGrpSpPr>
            <p:cNvPr id="315508" name="Group 116"/>
            <p:cNvGrpSpPr>
              <a:grpSpLocks/>
            </p:cNvGrpSpPr>
            <p:nvPr/>
          </p:nvGrpSpPr>
          <p:grpSpPr bwMode="auto">
            <a:xfrm>
              <a:off x="2875" y="172"/>
              <a:ext cx="498" cy="149"/>
              <a:chOff x="2869" y="172"/>
              <a:chExt cx="498" cy="149"/>
            </a:xfrm>
          </p:grpSpPr>
          <p:sp>
            <p:nvSpPr>
              <p:cNvPr id="315509" name="Freeform 117"/>
              <p:cNvSpPr>
                <a:spLocks/>
              </p:cNvSpPr>
              <p:nvPr/>
            </p:nvSpPr>
            <p:spPr bwMode="auto">
              <a:xfrm>
                <a:off x="2869" y="210"/>
                <a:ext cx="498" cy="111"/>
              </a:xfrm>
              <a:custGeom>
                <a:avLst/>
                <a:gdLst/>
                <a:ahLst/>
                <a:cxnLst>
                  <a:cxn ang="0">
                    <a:pos x="0" y="144"/>
                  </a:cxn>
                  <a:cxn ang="0">
                    <a:pos x="0" y="0"/>
                  </a:cxn>
                  <a:cxn ang="0">
                    <a:pos x="288" y="0"/>
                  </a:cxn>
                  <a:cxn ang="0">
                    <a:pos x="288" y="144"/>
                  </a:cxn>
                </a:cxnLst>
                <a:rect l="0" t="0" r="r" b="b"/>
                <a:pathLst>
                  <a:path w="288" h="144">
                    <a:moveTo>
                      <a:pt x="0" y="144"/>
                    </a:moveTo>
                    <a:lnTo>
                      <a:pt x="0" y="0"/>
                    </a:lnTo>
                    <a:lnTo>
                      <a:pt x="288" y="0"/>
                    </a:lnTo>
                    <a:lnTo>
                      <a:pt x="288" y="144"/>
                    </a:lnTo>
                  </a:path>
                </a:pathLst>
              </a:custGeom>
              <a:noFill/>
              <a:ln w="28575" cap="flat" cmpd="sng">
                <a:solidFill>
                  <a:schemeClr val="tx1"/>
                </a:solidFill>
                <a:prstDash val="solid"/>
                <a:round/>
                <a:headEnd type="none" w="lg" len="med"/>
                <a:tailEnd type="none" w="lg" len="med"/>
              </a:ln>
              <a:effectLst/>
            </p:spPr>
            <p:txBody>
              <a:bodyPr anchor="ctr">
                <a:spAutoFit/>
              </a:bodyPr>
              <a:lstStyle/>
              <a:p>
                <a:endParaRPr lang="en-US"/>
              </a:p>
            </p:txBody>
          </p:sp>
          <p:sp>
            <p:nvSpPr>
              <p:cNvPr id="315510" name="Line 118"/>
              <p:cNvSpPr>
                <a:spLocks noChangeShapeType="1"/>
              </p:cNvSpPr>
              <p:nvPr/>
            </p:nvSpPr>
            <p:spPr bwMode="auto">
              <a:xfrm>
                <a:off x="3118" y="172"/>
                <a:ext cx="0" cy="80"/>
              </a:xfrm>
              <a:prstGeom prst="line">
                <a:avLst/>
              </a:prstGeom>
              <a:noFill/>
              <a:ln w="38100">
                <a:solidFill>
                  <a:schemeClr val="bg1"/>
                </a:solidFill>
                <a:round/>
                <a:headEnd type="none" w="lg" len="med"/>
                <a:tailEnd type="none" w="lg" len="med"/>
              </a:ln>
              <a:effectLst/>
            </p:spPr>
            <p:txBody>
              <a:bodyPr wrap="none" anchor="ctr">
                <a:spAutoFit/>
              </a:bodyPr>
              <a:lstStyle/>
              <a:p>
                <a:endParaRPr lang="en-US"/>
              </a:p>
            </p:txBody>
          </p:sp>
        </p:grpSp>
        <p:sp>
          <p:nvSpPr>
            <p:cNvPr id="315511" name="Line 119"/>
            <p:cNvSpPr>
              <a:spLocks noChangeShapeType="1"/>
            </p:cNvSpPr>
            <p:nvPr/>
          </p:nvSpPr>
          <p:spPr bwMode="auto">
            <a:xfrm flipH="1">
              <a:off x="3108" y="85"/>
              <a:ext cx="370" cy="84"/>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grpSp>
      <p:sp>
        <p:nvSpPr>
          <p:cNvPr id="315512" name="Text Box 120"/>
          <p:cNvSpPr txBox="1">
            <a:spLocks noChangeArrowheads="1"/>
          </p:cNvSpPr>
          <p:nvPr/>
        </p:nvSpPr>
        <p:spPr bwMode="auto">
          <a:xfrm>
            <a:off x="5078658" y="1116013"/>
            <a:ext cx="1431925" cy="396875"/>
          </a:xfrm>
          <a:prstGeom prst="rect">
            <a:avLst/>
          </a:prstGeom>
          <a:noFill/>
          <a:ln w="12700">
            <a:noFill/>
            <a:miter lim="800000"/>
            <a:headEnd type="none" w="lg" len="med"/>
            <a:tailEnd type="none" w="lg" len="med"/>
          </a:ln>
          <a:effectLst/>
        </p:spPr>
        <p:txBody>
          <a:bodyPr>
            <a:spAutoFit/>
          </a:bodyPr>
          <a:lstStyle/>
          <a:p>
            <a:r>
              <a:rPr lang="en-US" sz="2000"/>
              <a:t>Float valve</a:t>
            </a:r>
          </a:p>
        </p:txBody>
      </p:sp>
      <p:sp>
        <p:nvSpPr>
          <p:cNvPr id="315513" name="Line 121"/>
          <p:cNvSpPr>
            <a:spLocks noChangeShapeType="1"/>
          </p:cNvSpPr>
          <p:nvPr/>
        </p:nvSpPr>
        <p:spPr bwMode="auto">
          <a:xfrm flipH="1">
            <a:off x="4054720" y="1319213"/>
            <a:ext cx="1060450" cy="239712"/>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cxnSp>
        <p:nvCxnSpPr>
          <p:cNvPr id="5" name="Straight Connector 4"/>
          <p:cNvCxnSpPr/>
          <p:nvPr/>
        </p:nvCxnSpPr>
        <p:spPr bwMode="auto">
          <a:xfrm>
            <a:off x="4530970" y="2022475"/>
            <a:ext cx="3181350" cy="0"/>
          </a:xfrm>
          <a:prstGeom prst="line">
            <a:avLst/>
          </a:prstGeom>
          <a:solidFill>
            <a:schemeClr val="accent1"/>
          </a:solidFill>
          <a:ln w="12700" cap="flat" cmpd="sng" algn="ctr">
            <a:solidFill>
              <a:schemeClr val="tx1"/>
            </a:solidFill>
            <a:prstDash val="sysDash"/>
            <a:round/>
            <a:headEnd type="none" w="lg" len="med"/>
            <a:tailEnd type="none" w="lg" len="med"/>
          </a:ln>
          <a:effectLst/>
        </p:spPr>
      </p:cxnSp>
      <p:cxnSp>
        <p:nvCxnSpPr>
          <p:cNvPr id="127" name="Straight Connector 126"/>
          <p:cNvCxnSpPr/>
          <p:nvPr/>
        </p:nvCxnSpPr>
        <p:spPr bwMode="auto">
          <a:xfrm>
            <a:off x="5254870" y="3243263"/>
            <a:ext cx="2457450" cy="0"/>
          </a:xfrm>
          <a:prstGeom prst="line">
            <a:avLst/>
          </a:prstGeom>
          <a:solidFill>
            <a:schemeClr val="accent1"/>
          </a:solidFill>
          <a:ln w="12700" cap="flat" cmpd="sng" algn="ctr">
            <a:solidFill>
              <a:schemeClr val="tx1"/>
            </a:solidFill>
            <a:prstDash val="sysDash"/>
            <a:round/>
            <a:headEnd type="none" w="lg" len="med"/>
            <a:tailEnd type="none" w="lg" len="med"/>
          </a:ln>
          <a:effectLst/>
        </p:spPr>
      </p:cxnSp>
      <p:cxnSp>
        <p:nvCxnSpPr>
          <p:cNvPr id="9" name="Straight Arrow Connector 8"/>
          <p:cNvCxnSpPr/>
          <p:nvPr/>
        </p:nvCxnSpPr>
        <p:spPr bwMode="auto">
          <a:xfrm>
            <a:off x="7712320" y="2022475"/>
            <a:ext cx="0" cy="1220788"/>
          </a:xfrm>
          <a:prstGeom prst="straightConnector1">
            <a:avLst/>
          </a:prstGeom>
          <a:solidFill>
            <a:schemeClr val="accent1"/>
          </a:solidFill>
          <a:ln w="12700" cap="flat" cmpd="sng" algn="ctr">
            <a:solidFill>
              <a:schemeClr val="tx1"/>
            </a:solidFill>
            <a:prstDash val="solid"/>
            <a:round/>
            <a:headEnd type="triangle" w="med" len="med"/>
            <a:tailEnd type="triangle" w="med" len="med"/>
          </a:ln>
          <a:effectLst/>
        </p:spPr>
      </p:cxnSp>
      <p:graphicFrame>
        <p:nvGraphicFramePr>
          <p:cNvPr id="130" name="Object 124"/>
          <p:cNvGraphicFramePr>
            <a:graphicFrameLocks noChangeAspect="1"/>
          </p:cNvGraphicFramePr>
          <p:nvPr>
            <p:extLst>
              <p:ext uri="{D42A27DB-BD31-4B8C-83A1-F6EECF244321}">
                <p14:modId xmlns:p14="http://schemas.microsoft.com/office/powerpoint/2010/main" val="4110062566"/>
              </p:ext>
            </p:extLst>
          </p:nvPr>
        </p:nvGraphicFramePr>
        <p:xfrm>
          <a:off x="7578970" y="2413000"/>
          <a:ext cx="266700" cy="381000"/>
        </p:xfrm>
        <a:graphic>
          <a:graphicData uri="http://schemas.openxmlformats.org/presentationml/2006/ole">
            <mc:AlternateContent xmlns:mc="http://schemas.openxmlformats.org/markup-compatibility/2006">
              <mc:Choice xmlns:v="urn:schemas-microsoft-com:vml" Requires="v">
                <p:oleObj spid="_x0000_s315858" name="Equation" r:id="rId6" imgW="266400" imgH="380880" progId="Equation.DSMT4">
                  <p:embed/>
                </p:oleObj>
              </mc:Choice>
              <mc:Fallback>
                <p:oleObj name="Equation" r:id="rId6" imgW="266400" imgH="380880" progId="Equation.DSMT4">
                  <p:embed/>
                  <p:pic>
                    <p:nvPicPr>
                      <p:cNvPr id="0" name=""/>
                      <p:cNvPicPr>
                        <a:picLocks noChangeAspect="1" noChangeArrowheads="1"/>
                      </p:cNvPicPr>
                      <p:nvPr/>
                    </p:nvPicPr>
                    <p:blipFill>
                      <a:blip r:embed="rId7"/>
                      <a:srcRect/>
                      <a:stretch>
                        <a:fillRect/>
                      </a:stretch>
                    </p:blipFill>
                    <p:spPr bwMode="auto">
                      <a:xfrm>
                        <a:off x="7578970" y="2413000"/>
                        <a:ext cx="266700" cy="381000"/>
                      </a:xfrm>
                      <a:prstGeom prst="rect">
                        <a:avLst/>
                      </a:prstGeom>
                      <a:solidFill>
                        <a:schemeClr val="bg1"/>
                      </a:solidFill>
                    </p:spPr>
                  </p:pic>
                </p:oleObj>
              </mc:Fallback>
            </mc:AlternateContent>
          </a:graphicData>
        </a:graphic>
      </p:graphicFrame>
      <p:sp>
        <p:nvSpPr>
          <p:cNvPr id="132" name="Text Box 95">
            <a:extLst>
              <a:ext uri="{FF2B5EF4-FFF2-40B4-BE49-F238E27FC236}">
                <a16:creationId xmlns:a16="http://schemas.microsoft.com/office/drawing/2014/main" id="{3C3A157F-A251-430C-9CA4-9E78432CAE31}"/>
              </a:ext>
            </a:extLst>
          </p:cNvPr>
          <p:cNvSpPr txBox="1">
            <a:spLocks noChangeArrowheads="1"/>
          </p:cNvSpPr>
          <p:nvPr/>
        </p:nvSpPr>
        <p:spPr bwMode="auto">
          <a:xfrm>
            <a:off x="365602" y="4507845"/>
            <a:ext cx="1543049" cy="1015663"/>
          </a:xfrm>
          <a:prstGeom prst="rect">
            <a:avLst/>
          </a:prstGeom>
          <a:noFill/>
          <a:ln w="12700">
            <a:noFill/>
            <a:miter lim="800000"/>
            <a:headEnd type="none" w="lg" len="med"/>
            <a:tailEnd type="none" w="lg" len="med"/>
          </a:ln>
          <a:effectLst/>
        </p:spPr>
        <p:txBody>
          <a:bodyPr wrap="square">
            <a:spAutoFit/>
          </a:bodyPr>
          <a:lstStyle/>
          <a:p>
            <a:pPr algn="ctr"/>
            <a:r>
              <a:rPr lang="en-US" sz="2000" dirty="0"/>
              <a:t>Long, “straight,” flexible tube</a:t>
            </a:r>
          </a:p>
        </p:txBody>
      </p:sp>
      <p:sp>
        <p:nvSpPr>
          <p:cNvPr id="133" name="Line 96">
            <a:extLst>
              <a:ext uri="{FF2B5EF4-FFF2-40B4-BE49-F238E27FC236}">
                <a16:creationId xmlns:a16="http://schemas.microsoft.com/office/drawing/2014/main" id="{0D0992B2-7EF2-4B07-8D3A-175B2164817F}"/>
              </a:ext>
            </a:extLst>
          </p:cNvPr>
          <p:cNvSpPr>
            <a:spLocks noChangeShapeType="1"/>
          </p:cNvSpPr>
          <p:nvPr/>
        </p:nvSpPr>
        <p:spPr bwMode="auto">
          <a:xfrm flipV="1">
            <a:off x="1547446" y="4112418"/>
            <a:ext cx="580280" cy="629445"/>
          </a:xfrm>
          <a:prstGeom prst="line">
            <a:avLst/>
          </a:prstGeom>
          <a:noFill/>
          <a:ln w="12700">
            <a:solidFill>
              <a:schemeClr val="tx1"/>
            </a:solidFill>
            <a:round/>
            <a:headEnd type="none" w="lg" len="med"/>
            <a:tailEnd type="triangle" w="lg" len="med"/>
          </a:ln>
          <a:effectLst/>
        </p:spPr>
        <p:txBody>
          <a:bodyPr wrap="square" anchor="ctr">
            <a:spAutoFit/>
          </a:bodyPr>
          <a:lstStyle/>
          <a:p>
            <a:endParaRPr lang="en-US"/>
          </a:p>
        </p:txBody>
      </p:sp>
      <p:grpSp>
        <p:nvGrpSpPr>
          <p:cNvPr id="134" name="Group 133">
            <a:extLst>
              <a:ext uri="{FF2B5EF4-FFF2-40B4-BE49-F238E27FC236}">
                <a16:creationId xmlns:a16="http://schemas.microsoft.com/office/drawing/2014/main" id="{A8468CF0-E2C8-4AEC-BB45-8FABAC2D8A7B}"/>
              </a:ext>
            </a:extLst>
          </p:cNvPr>
          <p:cNvGrpSpPr/>
          <p:nvPr/>
        </p:nvGrpSpPr>
        <p:grpSpPr>
          <a:xfrm>
            <a:off x="502376" y="1785939"/>
            <a:ext cx="5028719" cy="400110"/>
            <a:chOff x="1695434" y="1794858"/>
            <a:chExt cx="5028719" cy="400110"/>
          </a:xfrm>
        </p:grpSpPr>
        <p:sp>
          <p:nvSpPr>
            <p:cNvPr id="135" name="Oval 134">
              <a:extLst>
                <a:ext uri="{FF2B5EF4-FFF2-40B4-BE49-F238E27FC236}">
                  <a16:creationId xmlns:a16="http://schemas.microsoft.com/office/drawing/2014/main" id="{1ABF77E4-612A-4F48-9084-3DC699D66683}"/>
                </a:ext>
              </a:extLst>
            </p:cNvPr>
            <p:cNvSpPr/>
            <p:nvPr/>
          </p:nvSpPr>
          <p:spPr>
            <a:xfrm>
              <a:off x="4440115" y="1839913"/>
              <a:ext cx="2284038" cy="326882"/>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36" name="TextBox 135">
              <a:extLst>
                <a:ext uri="{FF2B5EF4-FFF2-40B4-BE49-F238E27FC236}">
                  <a16:creationId xmlns:a16="http://schemas.microsoft.com/office/drawing/2014/main" id="{D2FCAD05-842E-42E0-883D-71C7EA4092C2}"/>
                </a:ext>
              </a:extLst>
            </p:cNvPr>
            <p:cNvSpPr txBox="1"/>
            <p:nvPr/>
          </p:nvSpPr>
          <p:spPr>
            <a:xfrm>
              <a:off x="1695434" y="1794858"/>
              <a:ext cx="2579552" cy="400110"/>
            </a:xfrm>
            <a:prstGeom prst="rect">
              <a:avLst/>
            </a:prstGeom>
            <a:noFill/>
          </p:spPr>
          <p:txBody>
            <a:bodyPr wrap="none" rtlCol="0">
              <a:spAutoFit/>
            </a:bodyPr>
            <a:lstStyle/>
            <a:p>
              <a:r>
                <a:rPr lang="en-US" sz="2000" dirty="0"/>
                <a:t>0 point is at water level</a:t>
              </a:r>
            </a:p>
          </p:txBody>
        </p:sp>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8A7F151-7C43-4465-B3B2-B6DCF4A65033}"/>
              </a:ext>
            </a:extLst>
          </p:cNvPr>
          <p:cNvSpPr/>
          <p:nvPr/>
        </p:nvSpPr>
        <p:spPr>
          <a:xfrm>
            <a:off x="11478" y="1302180"/>
            <a:ext cx="9231923" cy="26193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15396" name="Group 4"/>
          <p:cNvGrpSpPr>
            <a:grpSpLocks/>
          </p:cNvGrpSpPr>
          <p:nvPr/>
        </p:nvGrpSpPr>
        <p:grpSpPr bwMode="auto">
          <a:xfrm>
            <a:off x="8255976" y="4858973"/>
            <a:ext cx="888021" cy="1143000"/>
            <a:chOff x="2208" y="3312"/>
            <a:chExt cx="1152" cy="720"/>
          </a:xfrm>
        </p:grpSpPr>
        <p:sp>
          <p:nvSpPr>
            <p:cNvPr id="315397" name="Line 5"/>
            <p:cNvSpPr>
              <a:spLocks noChangeShapeType="1"/>
            </p:cNvSpPr>
            <p:nvPr/>
          </p:nvSpPr>
          <p:spPr bwMode="auto">
            <a:xfrm flipH="1">
              <a:off x="2208" y="3312"/>
              <a:ext cx="1152" cy="0"/>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sp>
          <p:nvSpPr>
            <p:cNvPr id="315398" name="Line 6"/>
            <p:cNvSpPr>
              <a:spLocks noChangeShapeType="1"/>
            </p:cNvSpPr>
            <p:nvPr/>
          </p:nvSpPr>
          <p:spPr bwMode="auto">
            <a:xfrm flipH="1">
              <a:off x="2208" y="4032"/>
              <a:ext cx="1152" cy="0"/>
            </a:xfrm>
            <a:prstGeom prst="line">
              <a:avLst/>
            </a:prstGeom>
            <a:noFill/>
            <a:ln w="28575">
              <a:solidFill>
                <a:schemeClr val="tx1"/>
              </a:solidFill>
              <a:round/>
              <a:headEnd type="none" w="lg" len="med"/>
              <a:tailEnd type="none" w="lg" len="med"/>
            </a:ln>
            <a:effectLst/>
          </p:spPr>
          <p:txBody>
            <a:bodyPr wrap="none" anchor="ctr">
              <a:spAutoFit/>
            </a:bodyPr>
            <a:lstStyle/>
            <a:p>
              <a:endParaRPr lang="en-US"/>
            </a:p>
          </p:txBody>
        </p:sp>
      </p:grpSp>
      <p:sp>
        <p:nvSpPr>
          <p:cNvPr id="315399" name="Arc 7"/>
          <p:cNvSpPr>
            <a:spLocks/>
          </p:cNvSpPr>
          <p:nvPr/>
        </p:nvSpPr>
        <p:spPr bwMode="auto">
          <a:xfrm rot="16200000" flipH="1">
            <a:off x="7874976" y="4477973"/>
            <a:ext cx="381000" cy="381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wrap="none" anchor="ctr">
            <a:spAutoFit/>
          </a:bodyPr>
          <a:lstStyle/>
          <a:p>
            <a:endParaRPr lang="en-US"/>
          </a:p>
        </p:txBody>
      </p:sp>
      <p:grpSp>
        <p:nvGrpSpPr>
          <p:cNvPr id="315400" name="Group 8"/>
          <p:cNvGrpSpPr>
            <a:grpSpLocks/>
          </p:cNvGrpSpPr>
          <p:nvPr/>
        </p:nvGrpSpPr>
        <p:grpSpPr bwMode="auto">
          <a:xfrm>
            <a:off x="7189176" y="2290398"/>
            <a:ext cx="228600" cy="1752600"/>
            <a:chOff x="3874" y="1680"/>
            <a:chExt cx="144" cy="1104"/>
          </a:xfrm>
        </p:grpSpPr>
        <p:sp>
          <p:nvSpPr>
            <p:cNvPr id="315401" name="Line 9"/>
            <p:cNvSpPr>
              <a:spLocks noChangeShapeType="1"/>
            </p:cNvSpPr>
            <p:nvPr/>
          </p:nvSpPr>
          <p:spPr bwMode="auto">
            <a:xfrm flipV="1">
              <a:off x="4011" y="1680"/>
              <a:ext cx="0" cy="1104"/>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2" name="Line 10"/>
            <p:cNvSpPr>
              <a:spLocks noChangeShapeType="1"/>
            </p:cNvSpPr>
            <p:nvPr/>
          </p:nvSpPr>
          <p:spPr bwMode="auto">
            <a:xfrm flipH="1">
              <a:off x="3874" y="277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3" name="Line 11"/>
            <p:cNvSpPr>
              <a:spLocks noChangeShapeType="1"/>
            </p:cNvSpPr>
            <p:nvPr/>
          </p:nvSpPr>
          <p:spPr bwMode="auto">
            <a:xfrm flipH="1">
              <a:off x="3874" y="267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4" name="Line 12"/>
            <p:cNvSpPr>
              <a:spLocks noChangeShapeType="1"/>
            </p:cNvSpPr>
            <p:nvPr/>
          </p:nvSpPr>
          <p:spPr bwMode="auto">
            <a:xfrm flipH="1">
              <a:off x="3874" y="258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5" name="Line 13"/>
            <p:cNvSpPr>
              <a:spLocks noChangeShapeType="1"/>
            </p:cNvSpPr>
            <p:nvPr/>
          </p:nvSpPr>
          <p:spPr bwMode="auto">
            <a:xfrm flipH="1">
              <a:off x="3874" y="248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6" name="Line 14"/>
            <p:cNvSpPr>
              <a:spLocks noChangeShapeType="1"/>
            </p:cNvSpPr>
            <p:nvPr/>
          </p:nvSpPr>
          <p:spPr bwMode="auto">
            <a:xfrm flipH="1">
              <a:off x="3874" y="239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7" name="Line 15"/>
            <p:cNvSpPr>
              <a:spLocks noChangeShapeType="1"/>
            </p:cNvSpPr>
            <p:nvPr/>
          </p:nvSpPr>
          <p:spPr bwMode="auto">
            <a:xfrm flipH="1">
              <a:off x="3874" y="229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8" name="Line 16"/>
            <p:cNvSpPr>
              <a:spLocks noChangeShapeType="1"/>
            </p:cNvSpPr>
            <p:nvPr/>
          </p:nvSpPr>
          <p:spPr bwMode="auto">
            <a:xfrm flipH="1">
              <a:off x="3874" y="219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09" name="Line 17"/>
            <p:cNvSpPr>
              <a:spLocks noChangeShapeType="1"/>
            </p:cNvSpPr>
            <p:nvPr/>
          </p:nvSpPr>
          <p:spPr bwMode="auto">
            <a:xfrm flipH="1">
              <a:off x="3874" y="210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0" name="Line 18"/>
            <p:cNvSpPr>
              <a:spLocks noChangeShapeType="1"/>
            </p:cNvSpPr>
            <p:nvPr/>
          </p:nvSpPr>
          <p:spPr bwMode="auto">
            <a:xfrm flipH="1">
              <a:off x="3874" y="200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1" name="Line 19"/>
            <p:cNvSpPr>
              <a:spLocks noChangeShapeType="1"/>
            </p:cNvSpPr>
            <p:nvPr/>
          </p:nvSpPr>
          <p:spPr bwMode="auto">
            <a:xfrm flipH="1">
              <a:off x="3874" y="191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2" name="Line 20"/>
            <p:cNvSpPr>
              <a:spLocks noChangeShapeType="1"/>
            </p:cNvSpPr>
            <p:nvPr/>
          </p:nvSpPr>
          <p:spPr bwMode="auto">
            <a:xfrm flipH="1">
              <a:off x="3874" y="181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3" name="Line 21"/>
            <p:cNvSpPr>
              <a:spLocks noChangeShapeType="1"/>
            </p:cNvSpPr>
            <p:nvPr/>
          </p:nvSpPr>
          <p:spPr bwMode="auto">
            <a:xfrm flipH="1">
              <a:off x="3874" y="171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4" name="Line 22"/>
            <p:cNvSpPr>
              <a:spLocks noChangeShapeType="1"/>
            </p:cNvSpPr>
            <p:nvPr/>
          </p:nvSpPr>
          <p:spPr bwMode="auto">
            <a:xfrm flipH="1">
              <a:off x="3970" y="272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5" name="Line 23"/>
            <p:cNvSpPr>
              <a:spLocks noChangeShapeType="1"/>
            </p:cNvSpPr>
            <p:nvPr/>
          </p:nvSpPr>
          <p:spPr bwMode="auto">
            <a:xfrm flipH="1">
              <a:off x="3970" y="263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6" name="Line 24"/>
            <p:cNvSpPr>
              <a:spLocks noChangeShapeType="1"/>
            </p:cNvSpPr>
            <p:nvPr/>
          </p:nvSpPr>
          <p:spPr bwMode="auto">
            <a:xfrm flipH="1">
              <a:off x="3970" y="253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7" name="Line 25"/>
            <p:cNvSpPr>
              <a:spLocks noChangeShapeType="1"/>
            </p:cNvSpPr>
            <p:nvPr/>
          </p:nvSpPr>
          <p:spPr bwMode="auto">
            <a:xfrm flipH="1">
              <a:off x="3970" y="243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8" name="Line 26"/>
            <p:cNvSpPr>
              <a:spLocks noChangeShapeType="1"/>
            </p:cNvSpPr>
            <p:nvPr/>
          </p:nvSpPr>
          <p:spPr bwMode="auto">
            <a:xfrm flipH="1">
              <a:off x="3970" y="234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19" name="Line 27"/>
            <p:cNvSpPr>
              <a:spLocks noChangeShapeType="1"/>
            </p:cNvSpPr>
            <p:nvPr/>
          </p:nvSpPr>
          <p:spPr bwMode="auto">
            <a:xfrm flipH="1">
              <a:off x="3970" y="224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20" name="Line 28"/>
            <p:cNvSpPr>
              <a:spLocks noChangeShapeType="1"/>
            </p:cNvSpPr>
            <p:nvPr/>
          </p:nvSpPr>
          <p:spPr bwMode="auto">
            <a:xfrm flipH="1">
              <a:off x="3970" y="215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21" name="Line 29"/>
            <p:cNvSpPr>
              <a:spLocks noChangeShapeType="1"/>
            </p:cNvSpPr>
            <p:nvPr/>
          </p:nvSpPr>
          <p:spPr bwMode="auto">
            <a:xfrm flipH="1">
              <a:off x="3970" y="205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22" name="Line 30"/>
            <p:cNvSpPr>
              <a:spLocks noChangeShapeType="1"/>
            </p:cNvSpPr>
            <p:nvPr/>
          </p:nvSpPr>
          <p:spPr bwMode="auto">
            <a:xfrm flipH="1">
              <a:off x="3970" y="195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23" name="Line 31"/>
            <p:cNvSpPr>
              <a:spLocks noChangeShapeType="1"/>
            </p:cNvSpPr>
            <p:nvPr/>
          </p:nvSpPr>
          <p:spPr bwMode="auto">
            <a:xfrm flipH="1">
              <a:off x="3970" y="186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24" name="Line 32"/>
            <p:cNvSpPr>
              <a:spLocks noChangeShapeType="1"/>
            </p:cNvSpPr>
            <p:nvPr/>
          </p:nvSpPr>
          <p:spPr bwMode="auto">
            <a:xfrm flipH="1">
              <a:off x="3970" y="176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315425" name="Arc 33"/>
          <p:cNvSpPr>
            <a:spLocks/>
          </p:cNvSpPr>
          <p:nvPr/>
        </p:nvSpPr>
        <p:spPr bwMode="auto">
          <a:xfrm rot="5400000" flipH="1" flipV="1">
            <a:off x="7874976" y="6001973"/>
            <a:ext cx="381000" cy="38100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wrap="none" anchor="ctr">
            <a:spAutoFit/>
          </a:bodyPr>
          <a:lstStyle/>
          <a:p>
            <a:endParaRPr lang="en-US"/>
          </a:p>
        </p:txBody>
      </p:sp>
      <p:sp>
        <p:nvSpPr>
          <p:cNvPr id="315426" name="Line 34"/>
          <p:cNvSpPr>
            <a:spLocks noChangeShapeType="1"/>
          </p:cNvSpPr>
          <p:nvPr/>
        </p:nvSpPr>
        <p:spPr bwMode="auto">
          <a:xfrm flipV="1">
            <a:off x="7874976" y="1506173"/>
            <a:ext cx="0" cy="2971800"/>
          </a:xfrm>
          <a:prstGeom prst="line">
            <a:avLst/>
          </a:prstGeom>
          <a:noFill/>
          <a:ln w="28575">
            <a:solidFill>
              <a:schemeClr val="tx1"/>
            </a:solidFill>
            <a:round/>
            <a:headEnd type="none" w="lg" len="med"/>
            <a:tailEnd type="none" w="lg" len="med"/>
          </a:ln>
          <a:effectLst/>
        </p:spPr>
        <p:txBody>
          <a:bodyPr anchor="ctr">
            <a:spAutoFit/>
          </a:bodyPr>
          <a:lstStyle/>
          <a:p>
            <a:endParaRPr lang="en-US"/>
          </a:p>
        </p:txBody>
      </p:sp>
      <p:sp>
        <p:nvSpPr>
          <p:cNvPr id="315427" name="Line 35"/>
          <p:cNvSpPr>
            <a:spLocks noChangeShapeType="1"/>
          </p:cNvSpPr>
          <p:nvPr/>
        </p:nvSpPr>
        <p:spPr bwMode="auto">
          <a:xfrm flipV="1">
            <a:off x="6884376" y="1506173"/>
            <a:ext cx="0" cy="4876800"/>
          </a:xfrm>
          <a:prstGeom prst="line">
            <a:avLst/>
          </a:prstGeom>
          <a:noFill/>
          <a:ln w="28575">
            <a:solidFill>
              <a:schemeClr val="tx1"/>
            </a:solidFill>
            <a:round/>
            <a:headEnd type="none" w="lg" len="med"/>
            <a:tailEnd type="none" w="lg" len="med"/>
          </a:ln>
          <a:effectLst/>
        </p:spPr>
        <p:txBody>
          <a:bodyPr anchor="ctr">
            <a:spAutoFit/>
          </a:bodyPr>
          <a:lstStyle/>
          <a:p>
            <a:endParaRPr lang="en-US"/>
          </a:p>
        </p:txBody>
      </p:sp>
      <p:grpSp>
        <p:nvGrpSpPr>
          <p:cNvPr id="315428" name="Group 36"/>
          <p:cNvGrpSpPr>
            <a:grpSpLocks/>
          </p:cNvGrpSpPr>
          <p:nvPr/>
        </p:nvGrpSpPr>
        <p:grpSpPr bwMode="auto">
          <a:xfrm>
            <a:off x="7493976" y="1703023"/>
            <a:ext cx="76200" cy="2209800"/>
            <a:chOff x="816" y="1632"/>
            <a:chExt cx="48" cy="1392"/>
          </a:xfrm>
        </p:grpSpPr>
        <p:sp>
          <p:nvSpPr>
            <p:cNvPr id="315429" name="Oval 37"/>
            <p:cNvSpPr>
              <a:spLocks noChangeArrowheads="1"/>
            </p:cNvSpPr>
            <p:nvPr/>
          </p:nvSpPr>
          <p:spPr bwMode="auto">
            <a:xfrm>
              <a:off x="816" y="297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0" name="Oval 38"/>
            <p:cNvSpPr>
              <a:spLocks noChangeArrowheads="1"/>
            </p:cNvSpPr>
            <p:nvPr/>
          </p:nvSpPr>
          <p:spPr bwMode="auto">
            <a:xfrm>
              <a:off x="816" y="288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1" name="Oval 39"/>
            <p:cNvSpPr>
              <a:spLocks noChangeArrowheads="1"/>
            </p:cNvSpPr>
            <p:nvPr/>
          </p:nvSpPr>
          <p:spPr bwMode="auto">
            <a:xfrm>
              <a:off x="816" y="278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2" name="Oval 40"/>
            <p:cNvSpPr>
              <a:spLocks noChangeArrowheads="1"/>
            </p:cNvSpPr>
            <p:nvPr/>
          </p:nvSpPr>
          <p:spPr bwMode="auto">
            <a:xfrm>
              <a:off x="816" y="268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3" name="Oval 41"/>
            <p:cNvSpPr>
              <a:spLocks noChangeArrowheads="1"/>
            </p:cNvSpPr>
            <p:nvPr/>
          </p:nvSpPr>
          <p:spPr bwMode="auto">
            <a:xfrm>
              <a:off x="816" y="259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4" name="Oval 42"/>
            <p:cNvSpPr>
              <a:spLocks noChangeArrowheads="1"/>
            </p:cNvSpPr>
            <p:nvPr/>
          </p:nvSpPr>
          <p:spPr bwMode="auto">
            <a:xfrm>
              <a:off x="816" y="249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5" name="Oval 43"/>
            <p:cNvSpPr>
              <a:spLocks noChangeArrowheads="1"/>
            </p:cNvSpPr>
            <p:nvPr/>
          </p:nvSpPr>
          <p:spPr bwMode="auto">
            <a:xfrm>
              <a:off x="816" y="240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6" name="Oval 44"/>
            <p:cNvSpPr>
              <a:spLocks noChangeArrowheads="1"/>
            </p:cNvSpPr>
            <p:nvPr/>
          </p:nvSpPr>
          <p:spPr bwMode="auto">
            <a:xfrm>
              <a:off x="816" y="230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7" name="Oval 45"/>
            <p:cNvSpPr>
              <a:spLocks noChangeArrowheads="1"/>
            </p:cNvSpPr>
            <p:nvPr/>
          </p:nvSpPr>
          <p:spPr bwMode="auto">
            <a:xfrm>
              <a:off x="816" y="220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8" name="Oval 46"/>
            <p:cNvSpPr>
              <a:spLocks noChangeArrowheads="1"/>
            </p:cNvSpPr>
            <p:nvPr/>
          </p:nvSpPr>
          <p:spPr bwMode="auto">
            <a:xfrm>
              <a:off x="816" y="211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39" name="Oval 47"/>
            <p:cNvSpPr>
              <a:spLocks noChangeArrowheads="1"/>
            </p:cNvSpPr>
            <p:nvPr/>
          </p:nvSpPr>
          <p:spPr bwMode="auto">
            <a:xfrm>
              <a:off x="816" y="201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0" name="Oval 48"/>
            <p:cNvSpPr>
              <a:spLocks noChangeArrowheads="1"/>
            </p:cNvSpPr>
            <p:nvPr/>
          </p:nvSpPr>
          <p:spPr bwMode="auto">
            <a:xfrm>
              <a:off x="816" y="192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1" name="Oval 49"/>
            <p:cNvSpPr>
              <a:spLocks noChangeArrowheads="1"/>
            </p:cNvSpPr>
            <p:nvPr/>
          </p:nvSpPr>
          <p:spPr bwMode="auto">
            <a:xfrm>
              <a:off x="816" y="182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2" name="Oval 50"/>
            <p:cNvSpPr>
              <a:spLocks noChangeArrowheads="1"/>
            </p:cNvSpPr>
            <p:nvPr/>
          </p:nvSpPr>
          <p:spPr bwMode="auto">
            <a:xfrm>
              <a:off x="816" y="172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3" name="Oval 51"/>
            <p:cNvSpPr>
              <a:spLocks noChangeArrowheads="1"/>
            </p:cNvSpPr>
            <p:nvPr/>
          </p:nvSpPr>
          <p:spPr bwMode="auto">
            <a:xfrm>
              <a:off x="816" y="163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315444" name="Group 52"/>
          <p:cNvGrpSpPr>
            <a:grpSpLocks/>
          </p:cNvGrpSpPr>
          <p:nvPr/>
        </p:nvGrpSpPr>
        <p:grpSpPr bwMode="auto">
          <a:xfrm>
            <a:off x="7646376" y="1779223"/>
            <a:ext cx="76200" cy="2209800"/>
            <a:chOff x="816" y="1632"/>
            <a:chExt cx="48" cy="1392"/>
          </a:xfrm>
        </p:grpSpPr>
        <p:sp>
          <p:nvSpPr>
            <p:cNvPr id="315445" name="Oval 53"/>
            <p:cNvSpPr>
              <a:spLocks noChangeArrowheads="1"/>
            </p:cNvSpPr>
            <p:nvPr/>
          </p:nvSpPr>
          <p:spPr bwMode="auto">
            <a:xfrm>
              <a:off x="816" y="297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6" name="Oval 54"/>
            <p:cNvSpPr>
              <a:spLocks noChangeArrowheads="1"/>
            </p:cNvSpPr>
            <p:nvPr/>
          </p:nvSpPr>
          <p:spPr bwMode="auto">
            <a:xfrm>
              <a:off x="816" y="288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7" name="Oval 55"/>
            <p:cNvSpPr>
              <a:spLocks noChangeArrowheads="1"/>
            </p:cNvSpPr>
            <p:nvPr/>
          </p:nvSpPr>
          <p:spPr bwMode="auto">
            <a:xfrm>
              <a:off x="816" y="278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8" name="Oval 56"/>
            <p:cNvSpPr>
              <a:spLocks noChangeArrowheads="1"/>
            </p:cNvSpPr>
            <p:nvPr/>
          </p:nvSpPr>
          <p:spPr bwMode="auto">
            <a:xfrm>
              <a:off x="816" y="268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49" name="Oval 57"/>
            <p:cNvSpPr>
              <a:spLocks noChangeArrowheads="1"/>
            </p:cNvSpPr>
            <p:nvPr/>
          </p:nvSpPr>
          <p:spPr bwMode="auto">
            <a:xfrm>
              <a:off x="816" y="259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0" name="Oval 58"/>
            <p:cNvSpPr>
              <a:spLocks noChangeArrowheads="1"/>
            </p:cNvSpPr>
            <p:nvPr/>
          </p:nvSpPr>
          <p:spPr bwMode="auto">
            <a:xfrm>
              <a:off x="816" y="249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1" name="Oval 59"/>
            <p:cNvSpPr>
              <a:spLocks noChangeArrowheads="1"/>
            </p:cNvSpPr>
            <p:nvPr/>
          </p:nvSpPr>
          <p:spPr bwMode="auto">
            <a:xfrm>
              <a:off x="816" y="240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2" name="Oval 60"/>
            <p:cNvSpPr>
              <a:spLocks noChangeArrowheads="1"/>
            </p:cNvSpPr>
            <p:nvPr/>
          </p:nvSpPr>
          <p:spPr bwMode="auto">
            <a:xfrm>
              <a:off x="816" y="230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3" name="Oval 61"/>
            <p:cNvSpPr>
              <a:spLocks noChangeArrowheads="1"/>
            </p:cNvSpPr>
            <p:nvPr/>
          </p:nvSpPr>
          <p:spPr bwMode="auto">
            <a:xfrm>
              <a:off x="816" y="220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4" name="Oval 62"/>
            <p:cNvSpPr>
              <a:spLocks noChangeArrowheads="1"/>
            </p:cNvSpPr>
            <p:nvPr/>
          </p:nvSpPr>
          <p:spPr bwMode="auto">
            <a:xfrm>
              <a:off x="816" y="211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5" name="Oval 63"/>
            <p:cNvSpPr>
              <a:spLocks noChangeArrowheads="1"/>
            </p:cNvSpPr>
            <p:nvPr/>
          </p:nvSpPr>
          <p:spPr bwMode="auto">
            <a:xfrm>
              <a:off x="816" y="2016"/>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6" name="Oval 64"/>
            <p:cNvSpPr>
              <a:spLocks noChangeArrowheads="1"/>
            </p:cNvSpPr>
            <p:nvPr/>
          </p:nvSpPr>
          <p:spPr bwMode="auto">
            <a:xfrm>
              <a:off x="816" y="1920"/>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7" name="Oval 65"/>
            <p:cNvSpPr>
              <a:spLocks noChangeArrowheads="1"/>
            </p:cNvSpPr>
            <p:nvPr/>
          </p:nvSpPr>
          <p:spPr bwMode="auto">
            <a:xfrm>
              <a:off x="816" y="1824"/>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8" name="Oval 66"/>
            <p:cNvSpPr>
              <a:spLocks noChangeArrowheads="1"/>
            </p:cNvSpPr>
            <p:nvPr/>
          </p:nvSpPr>
          <p:spPr bwMode="auto">
            <a:xfrm>
              <a:off x="816" y="1728"/>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59" name="Oval 67"/>
            <p:cNvSpPr>
              <a:spLocks noChangeArrowheads="1"/>
            </p:cNvSpPr>
            <p:nvPr/>
          </p:nvSpPr>
          <p:spPr bwMode="auto">
            <a:xfrm>
              <a:off x="816" y="1632"/>
              <a:ext cx="48" cy="48"/>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315460" name="Group 68"/>
          <p:cNvGrpSpPr>
            <a:grpSpLocks/>
          </p:cNvGrpSpPr>
          <p:nvPr/>
        </p:nvGrpSpPr>
        <p:grpSpPr bwMode="auto">
          <a:xfrm>
            <a:off x="7189176" y="1680798"/>
            <a:ext cx="228600" cy="1752600"/>
            <a:chOff x="3874" y="1680"/>
            <a:chExt cx="144" cy="1104"/>
          </a:xfrm>
        </p:grpSpPr>
        <p:sp>
          <p:nvSpPr>
            <p:cNvPr id="315461" name="Line 69"/>
            <p:cNvSpPr>
              <a:spLocks noChangeShapeType="1"/>
            </p:cNvSpPr>
            <p:nvPr/>
          </p:nvSpPr>
          <p:spPr bwMode="auto">
            <a:xfrm flipV="1">
              <a:off x="4011" y="1680"/>
              <a:ext cx="0" cy="1104"/>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2" name="Line 70"/>
            <p:cNvSpPr>
              <a:spLocks noChangeShapeType="1"/>
            </p:cNvSpPr>
            <p:nvPr/>
          </p:nvSpPr>
          <p:spPr bwMode="auto">
            <a:xfrm flipH="1">
              <a:off x="3874" y="277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3" name="Line 71"/>
            <p:cNvSpPr>
              <a:spLocks noChangeShapeType="1"/>
            </p:cNvSpPr>
            <p:nvPr/>
          </p:nvSpPr>
          <p:spPr bwMode="auto">
            <a:xfrm flipH="1">
              <a:off x="3874" y="267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4" name="Line 72"/>
            <p:cNvSpPr>
              <a:spLocks noChangeShapeType="1"/>
            </p:cNvSpPr>
            <p:nvPr/>
          </p:nvSpPr>
          <p:spPr bwMode="auto">
            <a:xfrm flipH="1">
              <a:off x="3874" y="258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5" name="Line 73"/>
            <p:cNvSpPr>
              <a:spLocks noChangeShapeType="1"/>
            </p:cNvSpPr>
            <p:nvPr/>
          </p:nvSpPr>
          <p:spPr bwMode="auto">
            <a:xfrm flipH="1">
              <a:off x="3874" y="248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6" name="Line 74"/>
            <p:cNvSpPr>
              <a:spLocks noChangeShapeType="1"/>
            </p:cNvSpPr>
            <p:nvPr/>
          </p:nvSpPr>
          <p:spPr bwMode="auto">
            <a:xfrm flipH="1">
              <a:off x="3874" y="239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7" name="Line 75"/>
            <p:cNvSpPr>
              <a:spLocks noChangeShapeType="1"/>
            </p:cNvSpPr>
            <p:nvPr/>
          </p:nvSpPr>
          <p:spPr bwMode="auto">
            <a:xfrm flipH="1">
              <a:off x="3874" y="229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8" name="Line 76"/>
            <p:cNvSpPr>
              <a:spLocks noChangeShapeType="1"/>
            </p:cNvSpPr>
            <p:nvPr/>
          </p:nvSpPr>
          <p:spPr bwMode="auto">
            <a:xfrm flipH="1">
              <a:off x="3874" y="219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69" name="Line 77"/>
            <p:cNvSpPr>
              <a:spLocks noChangeShapeType="1"/>
            </p:cNvSpPr>
            <p:nvPr/>
          </p:nvSpPr>
          <p:spPr bwMode="auto">
            <a:xfrm flipH="1">
              <a:off x="3874" y="210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0" name="Line 78"/>
            <p:cNvSpPr>
              <a:spLocks noChangeShapeType="1"/>
            </p:cNvSpPr>
            <p:nvPr/>
          </p:nvSpPr>
          <p:spPr bwMode="auto">
            <a:xfrm flipH="1">
              <a:off x="3874" y="200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1" name="Line 79"/>
            <p:cNvSpPr>
              <a:spLocks noChangeShapeType="1"/>
            </p:cNvSpPr>
            <p:nvPr/>
          </p:nvSpPr>
          <p:spPr bwMode="auto">
            <a:xfrm flipH="1">
              <a:off x="3874" y="191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2" name="Line 80"/>
            <p:cNvSpPr>
              <a:spLocks noChangeShapeType="1"/>
            </p:cNvSpPr>
            <p:nvPr/>
          </p:nvSpPr>
          <p:spPr bwMode="auto">
            <a:xfrm flipH="1">
              <a:off x="3874" y="181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3" name="Line 81"/>
            <p:cNvSpPr>
              <a:spLocks noChangeShapeType="1"/>
            </p:cNvSpPr>
            <p:nvPr/>
          </p:nvSpPr>
          <p:spPr bwMode="auto">
            <a:xfrm flipH="1">
              <a:off x="3874" y="171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4" name="Line 82"/>
            <p:cNvSpPr>
              <a:spLocks noChangeShapeType="1"/>
            </p:cNvSpPr>
            <p:nvPr/>
          </p:nvSpPr>
          <p:spPr bwMode="auto">
            <a:xfrm flipH="1">
              <a:off x="3970" y="272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5" name="Line 83"/>
            <p:cNvSpPr>
              <a:spLocks noChangeShapeType="1"/>
            </p:cNvSpPr>
            <p:nvPr/>
          </p:nvSpPr>
          <p:spPr bwMode="auto">
            <a:xfrm flipH="1">
              <a:off x="3970" y="263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6" name="Line 84"/>
            <p:cNvSpPr>
              <a:spLocks noChangeShapeType="1"/>
            </p:cNvSpPr>
            <p:nvPr/>
          </p:nvSpPr>
          <p:spPr bwMode="auto">
            <a:xfrm flipH="1">
              <a:off x="3970" y="253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7" name="Line 85"/>
            <p:cNvSpPr>
              <a:spLocks noChangeShapeType="1"/>
            </p:cNvSpPr>
            <p:nvPr/>
          </p:nvSpPr>
          <p:spPr bwMode="auto">
            <a:xfrm flipH="1">
              <a:off x="3970" y="243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8" name="Line 86"/>
            <p:cNvSpPr>
              <a:spLocks noChangeShapeType="1"/>
            </p:cNvSpPr>
            <p:nvPr/>
          </p:nvSpPr>
          <p:spPr bwMode="auto">
            <a:xfrm flipH="1">
              <a:off x="3970" y="234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79" name="Line 87"/>
            <p:cNvSpPr>
              <a:spLocks noChangeShapeType="1"/>
            </p:cNvSpPr>
            <p:nvPr/>
          </p:nvSpPr>
          <p:spPr bwMode="auto">
            <a:xfrm flipH="1">
              <a:off x="3970" y="224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80" name="Line 88"/>
            <p:cNvSpPr>
              <a:spLocks noChangeShapeType="1"/>
            </p:cNvSpPr>
            <p:nvPr/>
          </p:nvSpPr>
          <p:spPr bwMode="auto">
            <a:xfrm flipH="1">
              <a:off x="3970" y="215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81" name="Line 89"/>
            <p:cNvSpPr>
              <a:spLocks noChangeShapeType="1"/>
            </p:cNvSpPr>
            <p:nvPr/>
          </p:nvSpPr>
          <p:spPr bwMode="auto">
            <a:xfrm flipH="1">
              <a:off x="3970" y="205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82" name="Line 90"/>
            <p:cNvSpPr>
              <a:spLocks noChangeShapeType="1"/>
            </p:cNvSpPr>
            <p:nvPr/>
          </p:nvSpPr>
          <p:spPr bwMode="auto">
            <a:xfrm flipH="1">
              <a:off x="3970" y="195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83" name="Line 91"/>
            <p:cNvSpPr>
              <a:spLocks noChangeShapeType="1"/>
            </p:cNvSpPr>
            <p:nvPr/>
          </p:nvSpPr>
          <p:spPr bwMode="auto">
            <a:xfrm flipH="1">
              <a:off x="3970" y="186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15484" name="Line 92"/>
            <p:cNvSpPr>
              <a:spLocks noChangeShapeType="1"/>
            </p:cNvSpPr>
            <p:nvPr/>
          </p:nvSpPr>
          <p:spPr bwMode="auto">
            <a:xfrm flipH="1">
              <a:off x="3970" y="176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pic>
        <p:nvPicPr>
          <p:cNvPr id="315485" name="Picture 93"/>
          <p:cNvPicPr>
            <a:picLocks noChangeAspect="1" noChangeArrowheads="1"/>
          </p:cNvPicPr>
          <p:nvPr/>
        </p:nvPicPr>
        <p:blipFill>
          <a:blip r:embed="rId5" cstate="print"/>
          <a:srcRect/>
          <a:stretch>
            <a:fillRect/>
          </a:stretch>
        </p:blipFill>
        <p:spPr bwMode="auto">
          <a:xfrm>
            <a:off x="6960576" y="1658573"/>
            <a:ext cx="193675" cy="2449513"/>
          </a:xfrm>
          <a:prstGeom prst="rect">
            <a:avLst/>
          </a:prstGeom>
          <a:noFill/>
          <a:ln w="12700">
            <a:noFill/>
            <a:miter lim="800000"/>
            <a:headEnd type="none" w="lg" len="med"/>
            <a:tailEnd type="none" w="lg" len="med"/>
          </a:ln>
          <a:effectLst/>
        </p:spPr>
      </p:pic>
      <p:sp>
        <p:nvSpPr>
          <p:cNvPr id="315489" name="Freeform 97"/>
          <p:cNvSpPr>
            <a:spLocks/>
          </p:cNvSpPr>
          <p:nvPr/>
        </p:nvSpPr>
        <p:spPr bwMode="auto">
          <a:xfrm>
            <a:off x="3599839" y="2226898"/>
            <a:ext cx="3897312" cy="1741488"/>
          </a:xfrm>
          <a:custGeom>
            <a:avLst/>
            <a:gdLst/>
            <a:ahLst/>
            <a:cxnLst>
              <a:cxn ang="0">
                <a:pos x="1350" y="16"/>
              </a:cxn>
              <a:cxn ang="0">
                <a:pos x="837" y="1081"/>
              </a:cxn>
              <a:cxn ang="0">
                <a:pos x="2455" y="458"/>
              </a:cxn>
            </a:cxnLst>
            <a:rect l="0" t="0" r="r" b="b"/>
            <a:pathLst>
              <a:path w="2455" h="1097">
                <a:moveTo>
                  <a:pt x="1350" y="16"/>
                </a:moveTo>
                <a:cubicBezTo>
                  <a:pt x="672" y="0"/>
                  <a:pt x="0" y="1065"/>
                  <a:pt x="837" y="1081"/>
                </a:cubicBezTo>
                <a:cubicBezTo>
                  <a:pt x="1942" y="1097"/>
                  <a:pt x="1147" y="455"/>
                  <a:pt x="2455" y="458"/>
                </a:cubicBezTo>
              </a:path>
            </a:pathLst>
          </a:custGeom>
          <a:noFill/>
          <a:ln w="76200" cap="flat" cmpd="sng">
            <a:solidFill>
              <a:schemeClr val="tx1"/>
            </a:solidFill>
            <a:prstDash val="solid"/>
            <a:round/>
            <a:headEnd type="none" w="lg" len="med"/>
            <a:tailEnd type="none" w="lg" len="med"/>
          </a:ln>
          <a:effectLst/>
        </p:spPr>
        <p:txBody>
          <a:bodyPr wrap="none" anchor="ctr">
            <a:spAutoFit/>
          </a:bodyPr>
          <a:lstStyle/>
          <a:p>
            <a:endParaRPr lang="en-US"/>
          </a:p>
        </p:txBody>
      </p:sp>
      <p:sp>
        <p:nvSpPr>
          <p:cNvPr id="315493" name="Line 101"/>
          <p:cNvSpPr>
            <a:spLocks noChangeShapeType="1"/>
          </p:cNvSpPr>
          <p:nvPr/>
        </p:nvSpPr>
        <p:spPr bwMode="auto">
          <a:xfrm flipH="1">
            <a:off x="11478" y="1153748"/>
            <a:ext cx="5525111" cy="0"/>
          </a:xfrm>
          <a:prstGeom prst="line">
            <a:avLst/>
          </a:prstGeom>
          <a:noFill/>
          <a:ln w="76200">
            <a:solidFill>
              <a:schemeClr val="tx1"/>
            </a:solidFill>
            <a:round/>
            <a:headEnd type="none" w="lg" len="med"/>
            <a:tailEnd type="none" w="lg" len="med"/>
          </a:ln>
          <a:effectLst/>
        </p:spPr>
        <p:txBody>
          <a:bodyPr wrap="square" anchor="ctr">
            <a:spAutoFit/>
          </a:bodyPr>
          <a:lstStyle/>
          <a:p>
            <a:endParaRPr lang="en-US"/>
          </a:p>
        </p:txBody>
      </p:sp>
      <p:sp>
        <p:nvSpPr>
          <p:cNvPr id="315494" name="Text Box 102"/>
          <p:cNvSpPr txBox="1">
            <a:spLocks noChangeArrowheads="1"/>
          </p:cNvSpPr>
          <p:nvPr/>
        </p:nvSpPr>
        <p:spPr bwMode="auto">
          <a:xfrm>
            <a:off x="7189176" y="5048354"/>
            <a:ext cx="1277937" cy="396875"/>
          </a:xfrm>
          <a:prstGeom prst="rect">
            <a:avLst/>
          </a:prstGeom>
          <a:noFill/>
          <a:ln w="12700">
            <a:noFill/>
            <a:miter lim="800000"/>
            <a:headEnd type="none" w="lg" len="med"/>
            <a:tailEnd type="none" w="lg" len="med"/>
          </a:ln>
          <a:effectLst/>
        </p:spPr>
        <p:txBody>
          <a:bodyPr wrap="none">
            <a:spAutoFit/>
          </a:bodyPr>
          <a:lstStyle/>
          <a:p>
            <a:r>
              <a:rPr lang="en-US" sz="2000" dirty="0"/>
              <a:t>Raw water</a:t>
            </a:r>
          </a:p>
        </p:txBody>
      </p:sp>
      <p:sp>
        <p:nvSpPr>
          <p:cNvPr id="315495" name="Freeform 103"/>
          <p:cNvSpPr>
            <a:spLocks/>
          </p:cNvSpPr>
          <p:nvPr/>
        </p:nvSpPr>
        <p:spPr bwMode="auto">
          <a:xfrm>
            <a:off x="7457464" y="5427298"/>
            <a:ext cx="1223962" cy="427038"/>
          </a:xfrm>
          <a:custGeom>
            <a:avLst/>
            <a:gdLst/>
            <a:ahLst/>
            <a:cxnLst>
              <a:cxn ang="0">
                <a:pos x="771" y="0"/>
              </a:cxn>
              <a:cxn ang="0">
                <a:pos x="186" y="65"/>
              </a:cxn>
              <a:cxn ang="0">
                <a:pos x="0" y="269"/>
              </a:cxn>
            </a:cxnLst>
            <a:rect l="0" t="0" r="r" b="b"/>
            <a:pathLst>
              <a:path w="771" h="269">
                <a:moveTo>
                  <a:pt x="771" y="0"/>
                </a:moveTo>
                <a:cubicBezTo>
                  <a:pt x="674" y="11"/>
                  <a:pt x="315" y="20"/>
                  <a:pt x="186" y="65"/>
                </a:cubicBezTo>
                <a:cubicBezTo>
                  <a:pt x="57" y="110"/>
                  <a:pt x="39" y="227"/>
                  <a:pt x="0" y="269"/>
                </a:cubicBezTo>
              </a:path>
            </a:pathLst>
          </a:custGeom>
          <a:noFill/>
          <a:ln w="38100" cap="flat" cmpd="sng">
            <a:solidFill>
              <a:schemeClr val="tx1"/>
            </a:solidFill>
            <a:prstDash val="solid"/>
            <a:round/>
            <a:headEnd type="none" w="lg" len="med"/>
            <a:tailEnd type="triangle" w="lg" len="med"/>
          </a:ln>
          <a:effectLst/>
        </p:spPr>
        <p:txBody>
          <a:bodyPr wrap="none" anchor="ctr">
            <a:spAutoFit/>
          </a:bodyPr>
          <a:lstStyle/>
          <a:p>
            <a:endParaRPr lang="en-US"/>
          </a:p>
        </p:txBody>
      </p:sp>
      <p:grpSp>
        <p:nvGrpSpPr>
          <p:cNvPr id="315497" name="Group 105"/>
          <p:cNvGrpSpPr>
            <a:grpSpLocks/>
          </p:cNvGrpSpPr>
          <p:nvPr/>
        </p:nvGrpSpPr>
        <p:grpSpPr bwMode="auto">
          <a:xfrm>
            <a:off x="5431814" y="169499"/>
            <a:ext cx="1376362" cy="2327275"/>
            <a:chOff x="2589" y="172"/>
            <a:chExt cx="867" cy="1466"/>
          </a:xfrm>
        </p:grpSpPr>
        <p:sp>
          <p:nvSpPr>
            <p:cNvPr id="315498" name="AutoShape 106"/>
            <p:cNvSpPr>
              <a:spLocks noChangeArrowheads="1"/>
            </p:cNvSpPr>
            <p:nvPr/>
          </p:nvSpPr>
          <p:spPr bwMode="auto">
            <a:xfrm>
              <a:off x="2792" y="1084"/>
              <a:ext cx="664" cy="554"/>
            </a:xfrm>
            <a:prstGeom prst="roundRect">
              <a:avLst>
                <a:gd name="adj" fmla="val 16667"/>
              </a:avLst>
            </a:prstGeom>
            <a:solidFill>
              <a:schemeClr val="hlink"/>
            </a:solidFill>
            <a:ln w="28575">
              <a:noFill/>
              <a:round/>
              <a:headEnd type="none" w="lg" len="med"/>
              <a:tailEnd type="none" w="lg" len="med"/>
            </a:ln>
            <a:effectLst/>
          </p:spPr>
          <p:txBody>
            <a:bodyPr anchor="ctr">
              <a:spAutoFit/>
            </a:bodyPr>
            <a:lstStyle/>
            <a:p>
              <a:endParaRPr lang="en-US"/>
            </a:p>
          </p:txBody>
        </p:sp>
        <p:sp>
          <p:nvSpPr>
            <p:cNvPr id="315499" name="Rectangle 107"/>
            <p:cNvSpPr>
              <a:spLocks noChangeArrowheads="1"/>
            </p:cNvSpPr>
            <p:nvPr/>
          </p:nvSpPr>
          <p:spPr bwMode="auto">
            <a:xfrm>
              <a:off x="2792" y="1047"/>
              <a:ext cx="664" cy="111"/>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n-US"/>
            </a:p>
          </p:txBody>
        </p:sp>
        <p:sp>
          <p:nvSpPr>
            <p:cNvPr id="315500" name="AutoShape 108"/>
            <p:cNvSpPr>
              <a:spLocks noChangeArrowheads="1"/>
            </p:cNvSpPr>
            <p:nvPr/>
          </p:nvSpPr>
          <p:spPr bwMode="auto">
            <a:xfrm>
              <a:off x="2792" y="383"/>
              <a:ext cx="664" cy="1255"/>
            </a:xfrm>
            <a:prstGeom prst="roundRect">
              <a:avLst>
                <a:gd name="adj" fmla="val 16667"/>
              </a:avLst>
            </a:prstGeom>
            <a:noFill/>
            <a:ln w="28575">
              <a:solidFill>
                <a:schemeClr val="tx1"/>
              </a:solidFill>
              <a:round/>
              <a:headEnd type="none" w="lg" len="med"/>
              <a:tailEnd type="none" w="lg" len="med"/>
            </a:ln>
            <a:effectLst/>
          </p:spPr>
          <p:txBody>
            <a:bodyPr wrap="none" anchor="ctr">
              <a:spAutoFit/>
            </a:bodyPr>
            <a:lstStyle/>
            <a:p>
              <a:endParaRPr lang="en-US"/>
            </a:p>
          </p:txBody>
        </p:sp>
        <p:pic>
          <p:nvPicPr>
            <p:cNvPr id="315501" name="Picture 109" descr="Product Picture"/>
            <p:cNvPicPr>
              <a:picLocks noChangeAspect="1" noChangeArrowheads="1"/>
            </p:cNvPicPr>
            <p:nvPr/>
          </p:nvPicPr>
          <p:blipFill>
            <a:blip r:embed="rId6" cstate="print">
              <a:clrChange>
                <a:clrFrom>
                  <a:srgbClr val="FFFFFF"/>
                </a:clrFrom>
                <a:clrTo>
                  <a:srgbClr val="FFFFFF">
                    <a:alpha val="0"/>
                  </a:srgbClr>
                </a:clrTo>
              </a:clrChange>
            </a:blip>
            <a:srcRect t="20000" r="63148" b="48000"/>
            <a:stretch>
              <a:fillRect/>
            </a:stretch>
          </p:blipFill>
          <p:spPr bwMode="auto">
            <a:xfrm>
              <a:off x="2589" y="654"/>
              <a:ext cx="530" cy="460"/>
            </a:xfrm>
            <a:prstGeom prst="rect">
              <a:avLst/>
            </a:prstGeom>
            <a:noFill/>
          </p:spPr>
        </p:pic>
        <p:sp>
          <p:nvSpPr>
            <p:cNvPr id="315502" name="Rectangle 110"/>
            <p:cNvSpPr>
              <a:spLocks noChangeArrowheads="1"/>
            </p:cNvSpPr>
            <p:nvPr/>
          </p:nvSpPr>
          <p:spPr bwMode="auto">
            <a:xfrm>
              <a:off x="3058" y="972"/>
              <a:ext cx="56" cy="148"/>
            </a:xfrm>
            <a:prstGeom prst="rect">
              <a:avLst/>
            </a:prstGeom>
            <a:solidFill>
              <a:schemeClr val="accent1"/>
            </a:solidFill>
            <a:ln w="12700">
              <a:solidFill>
                <a:schemeClr val="tx1"/>
              </a:solidFill>
              <a:miter lim="800000"/>
              <a:headEnd type="none" w="lg" len="med"/>
              <a:tailEnd type="none" w="lg" len="med"/>
            </a:ln>
            <a:effectLst/>
          </p:spPr>
          <p:txBody>
            <a:bodyPr wrap="none" anchor="ctr">
              <a:spAutoFit/>
            </a:bodyPr>
            <a:lstStyle/>
            <a:p>
              <a:endParaRPr lang="en-US"/>
            </a:p>
          </p:txBody>
        </p:sp>
        <p:sp>
          <p:nvSpPr>
            <p:cNvPr id="315503" name="AutoShape 111"/>
            <p:cNvSpPr>
              <a:spLocks noChangeArrowheads="1"/>
            </p:cNvSpPr>
            <p:nvPr/>
          </p:nvSpPr>
          <p:spPr bwMode="auto">
            <a:xfrm rot="-5400000">
              <a:off x="3012" y="944"/>
              <a:ext cx="147" cy="390"/>
            </a:xfrm>
            <a:prstGeom prst="roundRect">
              <a:avLst>
                <a:gd name="adj" fmla="val 16667"/>
              </a:avLst>
            </a:prstGeom>
            <a:solidFill>
              <a:schemeClr val="accent2"/>
            </a:solidFill>
            <a:ln w="12700">
              <a:solidFill>
                <a:schemeClr val="tx1"/>
              </a:solidFill>
              <a:round/>
              <a:headEnd type="none" w="lg" len="med"/>
              <a:tailEnd type="none" w="lg" len="med"/>
            </a:ln>
            <a:effectLst/>
          </p:spPr>
          <p:txBody>
            <a:bodyPr anchor="ctr">
              <a:spAutoFit/>
            </a:bodyPr>
            <a:lstStyle/>
            <a:p>
              <a:endParaRPr lang="en-US"/>
            </a:p>
          </p:txBody>
        </p:sp>
        <p:grpSp>
          <p:nvGrpSpPr>
            <p:cNvPr id="315504" name="Group 112"/>
            <p:cNvGrpSpPr>
              <a:grpSpLocks/>
            </p:cNvGrpSpPr>
            <p:nvPr/>
          </p:nvGrpSpPr>
          <p:grpSpPr bwMode="auto">
            <a:xfrm>
              <a:off x="2860" y="276"/>
              <a:ext cx="528" cy="111"/>
              <a:chOff x="2855" y="276"/>
              <a:chExt cx="528" cy="111"/>
            </a:xfrm>
          </p:grpSpPr>
          <p:sp>
            <p:nvSpPr>
              <p:cNvPr id="315505" name="Arc 113"/>
              <p:cNvSpPr>
                <a:spLocks/>
              </p:cNvSpPr>
              <p:nvPr/>
            </p:nvSpPr>
            <p:spPr bwMode="auto">
              <a:xfrm rot="10800000" flipH="1">
                <a:off x="2855"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n-US"/>
              </a:p>
            </p:txBody>
          </p:sp>
          <p:sp>
            <p:nvSpPr>
              <p:cNvPr id="315506" name="Arc 114"/>
              <p:cNvSpPr>
                <a:spLocks/>
              </p:cNvSpPr>
              <p:nvPr/>
            </p:nvSpPr>
            <p:spPr bwMode="auto">
              <a:xfrm rot="10800000">
                <a:off x="3343"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n-US"/>
              </a:p>
            </p:txBody>
          </p:sp>
        </p:grpSp>
        <p:sp>
          <p:nvSpPr>
            <p:cNvPr id="315507" name="AutoShape 115"/>
            <p:cNvSpPr>
              <a:spLocks noChangeArrowheads="1"/>
            </p:cNvSpPr>
            <p:nvPr/>
          </p:nvSpPr>
          <p:spPr bwMode="auto">
            <a:xfrm flipV="1">
              <a:off x="2836" y="356"/>
              <a:ext cx="576" cy="120"/>
            </a:xfrm>
            <a:custGeom>
              <a:avLst/>
              <a:gdLst>
                <a:gd name="G0" fmla="+- 2435 0 0"/>
                <a:gd name="G1" fmla="+- 21600 0 2435"/>
                <a:gd name="G2" fmla="*/ 2435 1 2"/>
                <a:gd name="G3" fmla="+- 21600 0 G2"/>
                <a:gd name="G4" fmla="+/ 2435 21600 2"/>
                <a:gd name="G5" fmla="+/ G1 0 2"/>
                <a:gd name="G6" fmla="*/ 21600 21600 2435"/>
                <a:gd name="G7" fmla="*/ G6 1 2"/>
                <a:gd name="G8" fmla="+- 21600 0 G7"/>
                <a:gd name="G9" fmla="*/ 21600 1 2"/>
                <a:gd name="G10" fmla="+- 2435 0 G9"/>
                <a:gd name="G11" fmla="?: G10 G8 0"/>
                <a:gd name="G12" fmla="?: G10 G7 21600"/>
                <a:gd name="T0" fmla="*/ 20382 w 21600"/>
                <a:gd name="T1" fmla="*/ 10800 h 21600"/>
                <a:gd name="T2" fmla="*/ 10800 w 21600"/>
                <a:gd name="T3" fmla="*/ 21600 h 21600"/>
                <a:gd name="T4" fmla="*/ 1218 w 21600"/>
                <a:gd name="T5" fmla="*/ 10800 h 21600"/>
                <a:gd name="T6" fmla="*/ 10800 w 21600"/>
                <a:gd name="T7" fmla="*/ 0 h 21600"/>
                <a:gd name="T8" fmla="*/ 3018 w 21600"/>
                <a:gd name="T9" fmla="*/ 3018 h 21600"/>
                <a:gd name="T10" fmla="*/ 18582 w 21600"/>
                <a:gd name="T11" fmla="*/ 18582 h 21600"/>
              </a:gdLst>
              <a:ahLst/>
              <a:cxnLst>
                <a:cxn ang="0">
                  <a:pos x="T0" y="T1"/>
                </a:cxn>
                <a:cxn ang="0">
                  <a:pos x="T2" y="T3"/>
                </a:cxn>
                <a:cxn ang="0">
                  <a:pos x="T4" y="T5"/>
                </a:cxn>
                <a:cxn ang="0">
                  <a:pos x="T6" y="T7"/>
                </a:cxn>
              </a:cxnLst>
              <a:rect l="T8" t="T9" r="T10" b="T11"/>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a:effectLst/>
          </p:spPr>
          <p:txBody>
            <a:bodyPr anchor="ctr">
              <a:spAutoFit/>
            </a:bodyPr>
            <a:lstStyle/>
            <a:p>
              <a:endParaRPr lang="en-US"/>
            </a:p>
          </p:txBody>
        </p:sp>
        <p:grpSp>
          <p:nvGrpSpPr>
            <p:cNvPr id="315508" name="Group 116"/>
            <p:cNvGrpSpPr>
              <a:grpSpLocks/>
            </p:cNvGrpSpPr>
            <p:nvPr/>
          </p:nvGrpSpPr>
          <p:grpSpPr bwMode="auto">
            <a:xfrm>
              <a:off x="2875" y="172"/>
              <a:ext cx="498" cy="149"/>
              <a:chOff x="2869" y="172"/>
              <a:chExt cx="498" cy="149"/>
            </a:xfrm>
          </p:grpSpPr>
          <p:sp>
            <p:nvSpPr>
              <p:cNvPr id="315509" name="Freeform 117"/>
              <p:cNvSpPr>
                <a:spLocks/>
              </p:cNvSpPr>
              <p:nvPr/>
            </p:nvSpPr>
            <p:spPr bwMode="auto">
              <a:xfrm>
                <a:off x="2869" y="210"/>
                <a:ext cx="498" cy="111"/>
              </a:xfrm>
              <a:custGeom>
                <a:avLst/>
                <a:gdLst/>
                <a:ahLst/>
                <a:cxnLst>
                  <a:cxn ang="0">
                    <a:pos x="0" y="144"/>
                  </a:cxn>
                  <a:cxn ang="0">
                    <a:pos x="0" y="0"/>
                  </a:cxn>
                  <a:cxn ang="0">
                    <a:pos x="288" y="0"/>
                  </a:cxn>
                  <a:cxn ang="0">
                    <a:pos x="288" y="144"/>
                  </a:cxn>
                </a:cxnLst>
                <a:rect l="0" t="0" r="r" b="b"/>
                <a:pathLst>
                  <a:path w="288" h="144">
                    <a:moveTo>
                      <a:pt x="0" y="144"/>
                    </a:moveTo>
                    <a:lnTo>
                      <a:pt x="0" y="0"/>
                    </a:lnTo>
                    <a:lnTo>
                      <a:pt x="288" y="0"/>
                    </a:lnTo>
                    <a:lnTo>
                      <a:pt x="288" y="144"/>
                    </a:lnTo>
                  </a:path>
                </a:pathLst>
              </a:custGeom>
              <a:noFill/>
              <a:ln w="28575" cap="flat" cmpd="sng">
                <a:solidFill>
                  <a:schemeClr val="tx1"/>
                </a:solidFill>
                <a:prstDash val="solid"/>
                <a:round/>
                <a:headEnd type="none" w="lg" len="med"/>
                <a:tailEnd type="none" w="lg" len="med"/>
              </a:ln>
              <a:effectLst/>
            </p:spPr>
            <p:txBody>
              <a:bodyPr anchor="ctr">
                <a:spAutoFit/>
              </a:bodyPr>
              <a:lstStyle/>
              <a:p>
                <a:endParaRPr lang="en-US"/>
              </a:p>
            </p:txBody>
          </p:sp>
          <p:sp>
            <p:nvSpPr>
              <p:cNvPr id="315510" name="Line 118"/>
              <p:cNvSpPr>
                <a:spLocks noChangeShapeType="1"/>
              </p:cNvSpPr>
              <p:nvPr/>
            </p:nvSpPr>
            <p:spPr bwMode="auto">
              <a:xfrm>
                <a:off x="3118" y="172"/>
                <a:ext cx="0" cy="80"/>
              </a:xfrm>
              <a:prstGeom prst="line">
                <a:avLst/>
              </a:prstGeom>
              <a:noFill/>
              <a:ln w="38100">
                <a:solidFill>
                  <a:schemeClr val="bg1"/>
                </a:solidFill>
                <a:round/>
                <a:headEnd type="none" w="lg" len="med"/>
                <a:tailEnd type="none" w="lg" len="med"/>
              </a:ln>
              <a:effectLst/>
            </p:spPr>
            <p:txBody>
              <a:bodyPr wrap="none" anchor="ctr">
                <a:spAutoFit/>
              </a:bodyPr>
              <a:lstStyle/>
              <a:p>
                <a:endParaRPr lang="en-US"/>
              </a:p>
            </p:txBody>
          </p:sp>
        </p:grpSp>
      </p:grpSp>
      <p:sp>
        <p:nvSpPr>
          <p:cNvPr id="2" name="TextBox 1"/>
          <p:cNvSpPr txBox="1"/>
          <p:nvPr/>
        </p:nvSpPr>
        <p:spPr>
          <a:xfrm>
            <a:off x="748325" y="4469142"/>
            <a:ext cx="4576372" cy="1938992"/>
          </a:xfrm>
          <a:prstGeom prst="rect">
            <a:avLst/>
          </a:prstGeom>
          <a:noFill/>
        </p:spPr>
        <p:txBody>
          <a:bodyPr wrap="square" rtlCol="0">
            <a:spAutoFit/>
          </a:bodyPr>
          <a:lstStyle/>
          <a:p>
            <a:r>
              <a:rPr lang="en-US" sz="2400" dirty="0">
                <a:solidFill>
                  <a:srgbClr val="C00000"/>
                </a:solidFill>
              </a:rPr>
              <a:t>In our first flow controllers we didn’t realize how important it was that the flow resistance tube be straight! We ignored minor losses and minor losses weren’t minor!</a:t>
            </a:r>
          </a:p>
        </p:txBody>
      </p:sp>
      <p:sp>
        <p:nvSpPr>
          <p:cNvPr id="3" name="Rectangle 2"/>
          <p:cNvSpPr/>
          <p:nvPr/>
        </p:nvSpPr>
        <p:spPr>
          <a:xfrm>
            <a:off x="251498" y="1241293"/>
            <a:ext cx="4352474" cy="3416320"/>
          </a:xfrm>
          <a:prstGeom prst="rect">
            <a:avLst/>
          </a:prstGeom>
        </p:spPr>
        <p:txBody>
          <a:bodyPr wrap="none">
            <a:spAutoFit/>
          </a:bodyPr>
          <a:lstStyle/>
          <a:p>
            <a:r>
              <a:rPr lang="en-US" sz="2400" dirty="0"/>
              <a:t>Hagen–Poiseuille:</a:t>
            </a:r>
          </a:p>
          <a:p>
            <a:br>
              <a:rPr lang="en-US" sz="2400" dirty="0"/>
            </a:br>
            <a:br>
              <a:rPr lang="en-US" sz="2400" dirty="0"/>
            </a:br>
            <a:br>
              <a:rPr lang="en-US" sz="2400" dirty="0"/>
            </a:br>
            <a:r>
              <a:rPr lang="en-US" sz="2400" dirty="0"/>
              <a:t>Is only true if, in the “straight”</a:t>
            </a:r>
            <a:br>
              <a:rPr lang="en-US" sz="2400" dirty="0"/>
            </a:br>
            <a:r>
              <a:rPr lang="en-US" sz="2400" dirty="0"/>
              <a:t>flexible tube,</a:t>
            </a:r>
          </a:p>
          <a:p>
            <a:pPr marL="457200" indent="-457200">
              <a:buAutoNum type="arabicPeriod"/>
            </a:pPr>
            <a:r>
              <a:rPr lang="en-US" sz="2400" dirty="0"/>
              <a:t>There is laminar flow </a:t>
            </a:r>
          </a:p>
          <a:p>
            <a:pPr marL="457200" indent="-457200">
              <a:buAutoNum type="arabicPeriod"/>
            </a:pPr>
            <a:r>
              <a:rPr lang="en-US" sz="2400" dirty="0"/>
              <a:t>Minor losses can be neglected</a:t>
            </a:r>
            <a:br>
              <a:rPr lang="en-US" sz="2400" dirty="0"/>
            </a:br>
            <a:endParaRPr lang="en-US" sz="2400" dirty="0"/>
          </a:p>
        </p:txBody>
      </p:sp>
      <p:cxnSp>
        <p:nvCxnSpPr>
          <p:cNvPr id="5" name="Straight Connector 4"/>
          <p:cNvCxnSpPr>
            <a:cxnSpLocks/>
          </p:cNvCxnSpPr>
          <p:nvPr/>
        </p:nvCxnSpPr>
        <p:spPr bwMode="auto">
          <a:xfrm>
            <a:off x="6808176" y="1741123"/>
            <a:ext cx="2133601" cy="0"/>
          </a:xfrm>
          <a:prstGeom prst="line">
            <a:avLst/>
          </a:prstGeom>
          <a:solidFill>
            <a:schemeClr val="accent1"/>
          </a:solidFill>
          <a:ln w="12700" cap="flat" cmpd="sng" algn="ctr">
            <a:solidFill>
              <a:schemeClr val="tx1"/>
            </a:solidFill>
            <a:prstDash val="sysDash"/>
            <a:round/>
            <a:headEnd type="none" w="lg" len="med"/>
            <a:tailEnd type="none" w="lg" len="med"/>
          </a:ln>
          <a:effectLst/>
        </p:spPr>
      </p:cxnSp>
      <p:cxnSp>
        <p:nvCxnSpPr>
          <p:cNvPr id="127" name="Straight Connector 126"/>
          <p:cNvCxnSpPr>
            <a:cxnSpLocks/>
          </p:cNvCxnSpPr>
          <p:nvPr/>
        </p:nvCxnSpPr>
        <p:spPr bwMode="auto">
          <a:xfrm flipV="1">
            <a:off x="7532076" y="2960323"/>
            <a:ext cx="1471247" cy="1588"/>
          </a:xfrm>
          <a:prstGeom prst="line">
            <a:avLst/>
          </a:prstGeom>
          <a:solidFill>
            <a:schemeClr val="accent1"/>
          </a:solidFill>
          <a:ln w="12700" cap="flat" cmpd="sng" algn="ctr">
            <a:solidFill>
              <a:schemeClr val="tx1"/>
            </a:solidFill>
            <a:prstDash val="sysDash"/>
            <a:round/>
            <a:headEnd type="none" w="lg" len="med"/>
            <a:tailEnd type="none" w="lg" len="med"/>
          </a:ln>
          <a:effectLst/>
        </p:spPr>
      </p:cxnSp>
      <p:cxnSp>
        <p:nvCxnSpPr>
          <p:cNvPr id="9" name="Straight Arrow Connector 8"/>
          <p:cNvCxnSpPr/>
          <p:nvPr/>
        </p:nvCxnSpPr>
        <p:spPr bwMode="auto">
          <a:xfrm>
            <a:off x="8573964" y="1741123"/>
            <a:ext cx="0" cy="1220788"/>
          </a:xfrm>
          <a:prstGeom prst="straightConnector1">
            <a:avLst/>
          </a:prstGeom>
          <a:solidFill>
            <a:schemeClr val="accent1"/>
          </a:solidFill>
          <a:ln w="12700" cap="flat" cmpd="sng" algn="ctr">
            <a:solidFill>
              <a:schemeClr val="tx1"/>
            </a:solidFill>
            <a:prstDash val="solid"/>
            <a:round/>
            <a:headEnd type="triangle" w="med" len="med"/>
            <a:tailEnd type="triangle" w="med" len="med"/>
          </a:ln>
          <a:effectLst/>
        </p:spPr>
      </p:cxnSp>
      <p:graphicFrame>
        <p:nvGraphicFramePr>
          <p:cNvPr id="130" name="Object 124"/>
          <p:cNvGraphicFramePr>
            <a:graphicFrameLocks noChangeAspect="1"/>
          </p:cNvGraphicFramePr>
          <p:nvPr>
            <p:extLst>
              <p:ext uri="{D42A27DB-BD31-4B8C-83A1-F6EECF244321}">
                <p14:modId xmlns:p14="http://schemas.microsoft.com/office/powerpoint/2010/main" val="3107937759"/>
              </p:ext>
            </p:extLst>
          </p:nvPr>
        </p:nvGraphicFramePr>
        <p:xfrm>
          <a:off x="8440614" y="2131648"/>
          <a:ext cx="266700" cy="381000"/>
        </p:xfrm>
        <a:graphic>
          <a:graphicData uri="http://schemas.openxmlformats.org/presentationml/2006/ole">
            <mc:AlternateContent xmlns:mc="http://schemas.openxmlformats.org/markup-compatibility/2006">
              <mc:Choice xmlns:v="urn:schemas-microsoft-com:vml" Requires="v">
                <p:oleObj spid="_x0000_s762925" name="Equation" r:id="rId7" imgW="266400" imgH="380880" progId="Equation.DSMT4">
                  <p:embed/>
                </p:oleObj>
              </mc:Choice>
              <mc:Fallback>
                <p:oleObj name="Equation" r:id="rId7" imgW="266400" imgH="380880" progId="Equation.DSMT4">
                  <p:embed/>
                  <p:pic>
                    <p:nvPicPr>
                      <p:cNvPr id="130" name="Object 124"/>
                      <p:cNvPicPr>
                        <a:picLocks noChangeAspect="1" noChangeArrowheads="1"/>
                      </p:cNvPicPr>
                      <p:nvPr/>
                    </p:nvPicPr>
                    <p:blipFill>
                      <a:blip r:embed="rId8"/>
                      <a:srcRect/>
                      <a:stretch>
                        <a:fillRect/>
                      </a:stretch>
                    </p:blipFill>
                    <p:spPr bwMode="auto">
                      <a:xfrm>
                        <a:off x="8440614" y="2131648"/>
                        <a:ext cx="266700" cy="381000"/>
                      </a:xfrm>
                      <a:prstGeom prst="rect">
                        <a:avLst/>
                      </a:prstGeom>
                      <a:solidFill>
                        <a:schemeClr val="bg1"/>
                      </a:solidFill>
                    </p:spPr>
                  </p:pic>
                </p:oleObj>
              </mc:Fallback>
            </mc:AlternateContent>
          </a:graphicData>
        </a:graphic>
      </p:graphicFrame>
      <p:pic>
        <p:nvPicPr>
          <p:cNvPr id="129" name="Picture 128">
            <a:extLst>
              <a:ext uri="{FF2B5EF4-FFF2-40B4-BE49-F238E27FC236}">
                <a16:creationId xmlns:a16="http://schemas.microsoft.com/office/drawing/2014/main" id="{61BED3A7-EA2A-4F2B-954E-A7437B071334}"/>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428798" y="1862037"/>
            <a:ext cx="1623384" cy="651466"/>
          </a:xfrm>
          <a:prstGeom prst="rect">
            <a:avLst/>
          </a:prstGeom>
        </p:spPr>
      </p:pic>
      <p:sp>
        <p:nvSpPr>
          <p:cNvPr id="136" name="Line 96">
            <a:extLst>
              <a:ext uri="{FF2B5EF4-FFF2-40B4-BE49-F238E27FC236}">
                <a16:creationId xmlns:a16="http://schemas.microsoft.com/office/drawing/2014/main" id="{4AF60EB4-574C-4EA8-B3B4-5DA57F0CDD46}"/>
              </a:ext>
            </a:extLst>
          </p:cNvPr>
          <p:cNvSpPr>
            <a:spLocks noChangeShapeType="1"/>
          </p:cNvSpPr>
          <p:nvPr/>
        </p:nvSpPr>
        <p:spPr bwMode="auto">
          <a:xfrm>
            <a:off x="1925515" y="3266711"/>
            <a:ext cx="2338023" cy="36512"/>
          </a:xfrm>
          <a:prstGeom prst="line">
            <a:avLst/>
          </a:prstGeom>
          <a:noFill/>
          <a:ln w="12700">
            <a:solidFill>
              <a:schemeClr val="tx1"/>
            </a:solidFill>
            <a:round/>
            <a:headEnd type="none" w="lg" len="med"/>
            <a:tailEnd type="triangle" w="lg" len="med"/>
          </a:ln>
          <a:effectLst/>
        </p:spPr>
        <p:txBody>
          <a:bodyPr wrap="square" anchor="ctr">
            <a:spAutoFit/>
          </a:bodyPr>
          <a:lstStyle/>
          <a:p>
            <a:endParaRPr lang="en-US"/>
          </a:p>
        </p:txBody>
      </p:sp>
    </p:spTree>
    <p:extLst>
      <p:ext uri="{BB962C8B-B14F-4D97-AF65-F5344CB8AC3E}">
        <p14:creationId xmlns:p14="http://schemas.microsoft.com/office/powerpoint/2010/main" val="10837810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2"/>
          <p:cNvSpPr>
            <a:spLocks noGrp="1" noChangeArrowheads="1"/>
          </p:cNvSpPr>
          <p:nvPr>
            <p:ph type="title"/>
          </p:nvPr>
        </p:nvSpPr>
        <p:spPr>
          <a:xfrm>
            <a:off x="457200" y="228600"/>
            <a:ext cx="7737232" cy="1143000"/>
          </a:xfrm>
        </p:spPr>
        <p:txBody>
          <a:bodyPr/>
          <a:lstStyle/>
          <a:p>
            <a:r>
              <a:rPr lang="en-US" dirty="0"/>
              <a:t>Early Flow Controllers</a:t>
            </a:r>
          </a:p>
        </p:txBody>
      </p:sp>
      <p:pic>
        <p:nvPicPr>
          <p:cNvPr id="167940" name="Picture 4"/>
          <p:cNvPicPr>
            <a:picLocks noChangeAspect="1" noChangeArrowheads="1"/>
          </p:cNvPicPr>
          <p:nvPr/>
        </p:nvPicPr>
        <p:blipFill>
          <a:blip r:embed="rId3" cstate="print"/>
          <a:srcRect l="40625"/>
          <a:stretch>
            <a:fillRect/>
          </a:stretch>
        </p:blipFill>
        <p:spPr bwMode="auto">
          <a:xfrm>
            <a:off x="0" y="1488583"/>
            <a:ext cx="4250788" cy="5369417"/>
          </a:xfrm>
          <a:prstGeom prst="rect">
            <a:avLst/>
          </a:prstGeom>
          <a:noFill/>
          <a:ln w="12700">
            <a:noFill/>
            <a:miter lim="800000"/>
            <a:headEnd type="none" w="lg" len="med"/>
            <a:tailEnd type="none" w="lg" len="med"/>
          </a:ln>
          <a:effectLst/>
        </p:spPr>
      </p:pic>
      <p:pic>
        <p:nvPicPr>
          <p:cNvPr id="5" name="Picture 1"/>
          <p:cNvPicPr>
            <a:picLocks noChangeAspect="1" noChangeArrowheads="1"/>
          </p:cNvPicPr>
          <p:nvPr/>
        </p:nvPicPr>
        <p:blipFill>
          <a:blip r:embed="rId4" cstate="screen"/>
          <a:srcRect/>
          <a:stretch>
            <a:fillRect/>
          </a:stretch>
        </p:blipFill>
        <p:spPr bwMode="auto">
          <a:xfrm>
            <a:off x="8260080" y="0"/>
            <a:ext cx="3931920" cy="6858000"/>
          </a:xfrm>
          <a:prstGeom prst="rect">
            <a:avLst/>
          </a:prstGeom>
          <a:noFill/>
          <a:ln w="9525">
            <a:noFill/>
            <a:miter lim="800000"/>
            <a:headEnd/>
            <a:tailEnd/>
          </a:ln>
        </p:spPr>
      </p:pic>
      <p:sp>
        <p:nvSpPr>
          <p:cNvPr id="2" name="TextBox 1"/>
          <p:cNvSpPr txBox="1"/>
          <p:nvPr/>
        </p:nvSpPr>
        <p:spPr>
          <a:xfrm>
            <a:off x="4466492" y="2736502"/>
            <a:ext cx="3727940" cy="1815882"/>
          </a:xfrm>
          <a:prstGeom prst="rect">
            <a:avLst/>
          </a:prstGeom>
          <a:noFill/>
        </p:spPr>
        <p:txBody>
          <a:bodyPr wrap="square" rtlCol="0">
            <a:spAutoFit/>
          </a:bodyPr>
          <a:lstStyle/>
          <a:p>
            <a:r>
              <a:rPr lang="en-US" dirty="0"/>
              <a:t>Nonlinear relationship between flow and height of end of tube because of curved tubing!</a:t>
            </a:r>
          </a:p>
        </p:txBody>
      </p:sp>
    </p:spTree>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r>
              <a:rPr lang="en-US" dirty="0"/>
              <a:t>Applications of Constant Flow</a:t>
            </a:r>
          </a:p>
        </p:txBody>
      </p:sp>
      <p:sp>
        <p:nvSpPr>
          <p:cNvPr id="40963" name="Rectangle 3"/>
          <p:cNvSpPr>
            <a:spLocks noGrp="1" noChangeArrowheads="1"/>
          </p:cNvSpPr>
          <p:nvPr>
            <p:ph idx="1"/>
          </p:nvPr>
        </p:nvSpPr>
        <p:spPr/>
        <p:txBody>
          <a:bodyPr/>
          <a:lstStyle/>
          <a:p>
            <a:r>
              <a:rPr lang="en-US" sz="2800" dirty="0"/>
              <a:t>POU treatment devices (Point of Use)</a:t>
            </a:r>
          </a:p>
          <a:p>
            <a:pPr lvl="1"/>
            <a:r>
              <a:rPr lang="en-US" sz="2400" dirty="0"/>
              <a:t>clay pot filters</a:t>
            </a:r>
          </a:p>
          <a:p>
            <a:pPr lvl="1"/>
            <a:r>
              <a:rPr lang="en-US" sz="2400" dirty="0"/>
              <a:t>SSF (slow sand filters)</a:t>
            </a:r>
          </a:p>
          <a:p>
            <a:pPr lvl="1"/>
            <a:r>
              <a:rPr lang="en-US" sz="2400" dirty="0"/>
              <a:t>Arsenic and fluoride removal devices</a:t>
            </a:r>
          </a:p>
          <a:p>
            <a:r>
              <a:rPr lang="en-US" sz="2800" dirty="0"/>
              <a:t>Reagent addition for community treatment processes</a:t>
            </a:r>
          </a:p>
          <a:p>
            <a:pPr lvl="1"/>
            <a:r>
              <a:rPr lang="en-US" sz="2400" dirty="0"/>
              <a:t>Alum or Poly Aluminum Chloride (</a:t>
            </a:r>
            <a:r>
              <a:rPr lang="en-US" sz="2400" dirty="0" err="1"/>
              <a:t>PACl</a:t>
            </a:r>
            <a:r>
              <a:rPr lang="en-US" sz="2400" dirty="0"/>
              <a:t>) ____________</a:t>
            </a:r>
          </a:p>
          <a:p>
            <a:pPr lvl="1"/>
            <a:r>
              <a:rPr lang="en-US" sz="2400" dirty="0"/>
              <a:t>Calcium or sodium hypochlorite for ____________</a:t>
            </a:r>
          </a:p>
          <a:p>
            <a:pPr lvl="1"/>
            <a:r>
              <a:rPr lang="en-US" sz="2400" dirty="0"/>
              <a:t>Sodium carbonate for _____________</a:t>
            </a:r>
          </a:p>
          <a:p>
            <a:pPr lvl="1"/>
            <a:r>
              <a:rPr lang="en-US" sz="2400" dirty="0"/>
              <a:t>Hydrochloric acid to prevent ______________________________</a:t>
            </a:r>
          </a:p>
          <a:p>
            <a:r>
              <a:rPr lang="en-US" sz="2800" dirty="0"/>
              <a:t>A flow control device that maintains a constant dose as the main flow varies (and automatically shuts off when the main flow stops)</a:t>
            </a:r>
          </a:p>
        </p:txBody>
      </p:sp>
      <p:sp>
        <p:nvSpPr>
          <p:cNvPr id="40965" name="Rectangle 5"/>
          <p:cNvSpPr>
            <a:spLocks noChangeArrowheads="1"/>
          </p:cNvSpPr>
          <p:nvPr/>
        </p:nvSpPr>
        <p:spPr bwMode="auto">
          <a:xfrm>
            <a:off x="6307873" y="3863181"/>
            <a:ext cx="1839913" cy="519113"/>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coagulation</a:t>
            </a:r>
          </a:p>
        </p:txBody>
      </p:sp>
      <p:sp>
        <p:nvSpPr>
          <p:cNvPr id="40966" name="Rectangle 6"/>
          <p:cNvSpPr>
            <a:spLocks noChangeArrowheads="1"/>
          </p:cNvSpPr>
          <p:nvPr/>
        </p:nvSpPr>
        <p:spPr bwMode="auto">
          <a:xfrm>
            <a:off x="5884128" y="4291039"/>
            <a:ext cx="1860550" cy="519112"/>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disinfection</a:t>
            </a:r>
          </a:p>
        </p:txBody>
      </p:sp>
      <p:sp>
        <p:nvSpPr>
          <p:cNvPr id="40967" name="Rectangle 7"/>
          <p:cNvSpPr>
            <a:spLocks noChangeArrowheads="1"/>
          </p:cNvSpPr>
          <p:nvPr/>
        </p:nvSpPr>
        <p:spPr bwMode="auto">
          <a:xfrm>
            <a:off x="4169628" y="4718897"/>
            <a:ext cx="1714500" cy="519112"/>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pH control</a:t>
            </a:r>
          </a:p>
        </p:txBody>
      </p:sp>
      <p:sp>
        <p:nvSpPr>
          <p:cNvPr id="7" name="Rectangle 7">
            <a:extLst>
              <a:ext uri="{FF2B5EF4-FFF2-40B4-BE49-F238E27FC236}">
                <a16:creationId xmlns:a16="http://schemas.microsoft.com/office/drawing/2014/main" id="{2E791725-3FBB-4C08-B2EA-4FB98E06DDF9}"/>
              </a:ext>
            </a:extLst>
          </p:cNvPr>
          <p:cNvSpPr>
            <a:spLocks noChangeArrowheads="1"/>
          </p:cNvSpPr>
          <p:nvPr/>
        </p:nvSpPr>
        <p:spPr bwMode="auto">
          <a:xfrm>
            <a:off x="5026878" y="5162974"/>
            <a:ext cx="4782078" cy="523220"/>
          </a:xfrm>
          <a:prstGeom prst="rect">
            <a:avLst/>
          </a:prstGeom>
          <a:noFill/>
          <a:ln w="12700">
            <a:noFill/>
            <a:miter lim="800000"/>
            <a:headEnd type="none" w="lg" len="med"/>
            <a:tailEnd type="none" w="lg" len="med"/>
          </a:ln>
          <a:effectLst/>
        </p:spPr>
        <p:txBody>
          <a:bodyPr wrap="none">
            <a:spAutoFit/>
          </a:bodyPr>
          <a:lstStyle/>
          <a:p>
            <a:r>
              <a:rPr lang="en-US" dirty="0">
                <a:solidFill>
                  <a:schemeClr val="folHlink"/>
                </a:solidFill>
              </a:rPr>
              <a:t>calcium carbonate precipitation</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96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096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096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096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096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096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096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0963">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096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0963">
                                            <p:txEl>
                                              <p:pRg st="7" end="7"/>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0963">
                                            <p:txEl>
                                              <p:pRg st="8" end="8"/>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40967"/>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40963">
                                            <p:txEl>
                                              <p:pRg st="9" end="9"/>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3" grpId="0" uiExpand="1" build="p"/>
      <p:bldP spid="40965" grpId="0"/>
      <p:bldP spid="40966" grpId="0"/>
      <p:bldP spid="40967" grpId="0"/>
      <p:bldP spid="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2"/>
          <p:cNvSpPr>
            <a:spLocks noGrp="1" noChangeArrowheads="1"/>
          </p:cNvSpPr>
          <p:nvPr>
            <p:ph type="title"/>
          </p:nvPr>
        </p:nvSpPr>
        <p:spPr/>
        <p:txBody>
          <a:bodyPr/>
          <a:lstStyle/>
          <a:p>
            <a:r>
              <a:rPr lang="en-US" dirty="0"/>
              <a:t>Dose Controller: </a:t>
            </a:r>
            <a:br>
              <a:rPr lang="en-US" dirty="0"/>
            </a:br>
            <a:r>
              <a:rPr lang="en-US" dirty="0"/>
              <a:t>The QC Control Problem</a:t>
            </a:r>
          </a:p>
        </p:txBody>
      </p:sp>
      <p:sp>
        <p:nvSpPr>
          <p:cNvPr id="227331" name="Rectangle 3"/>
          <p:cNvSpPr>
            <a:spLocks noGrp="1" noChangeArrowheads="1"/>
          </p:cNvSpPr>
          <p:nvPr>
            <p:ph idx="1"/>
          </p:nvPr>
        </p:nvSpPr>
        <p:spPr/>
        <p:txBody>
          <a:bodyPr/>
          <a:lstStyle/>
          <a:p>
            <a:r>
              <a:rPr lang="en-US" sz="2800" dirty="0"/>
              <a:t>How could we design a device that would maintain the chemical dose (C) as the flow (Q) through the plant varies?</a:t>
            </a:r>
          </a:p>
          <a:p>
            <a:r>
              <a:rPr lang="en-US" sz="2800" dirty="0"/>
              <a:t>Somehow connect a flow measurement device to a flow controller (lever!)</a:t>
            </a:r>
          </a:p>
          <a:p>
            <a:r>
              <a:rPr lang="en-US" sz="2800" dirty="0"/>
              <a:t>Flow controller has a (mostly) linear response</a:t>
            </a:r>
          </a:p>
          <a:p>
            <a:r>
              <a:rPr lang="en-US" sz="2800" dirty="0"/>
              <a:t>Need height in entrance tank to vary linearly with the plant flow rate – solution is The Linear Flow Orifice Meter (LFOM)</a:t>
            </a:r>
          </a:p>
        </p:txBody>
      </p:sp>
      <p:sp>
        <p:nvSpPr>
          <p:cNvPr id="2" name="TextBox 1"/>
          <p:cNvSpPr txBox="1"/>
          <p:nvPr/>
        </p:nvSpPr>
        <p:spPr>
          <a:xfrm>
            <a:off x="875314" y="6252249"/>
            <a:ext cx="7393371" cy="523220"/>
          </a:xfrm>
          <a:prstGeom prst="rect">
            <a:avLst/>
          </a:prstGeom>
          <a:noFill/>
        </p:spPr>
        <p:txBody>
          <a:bodyPr wrap="none" rtlCol="0">
            <a:spAutoFit/>
          </a:bodyPr>
          <a:lstStyle/>
          <a:p>
            <a:r>
              <a:rPr lang="en-US" b="1" dirty="0">
                <a:solidFill>
                  <a:srgbClr val="C00000"/>
                </a:solidFill>
              </a:rPr>
              <a:t>Dose is the chemical concentration in the water</a:t>
            </a:r>
          </a:p>
        </p:txBody>
      </p:sp>
    </p:spTree>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20" name="Rectangle 3">
            <a:extLst>
              <a:ext uri="{FF2B5EF4-FFF2-40B4-BE49-F238E27FC236}">
                <a16:creationId xmlns:a16="http://schemas.microsoft.com/office/drawing/2014/main" id="{951465F7-6AC4-4087-894C-2D0B74B8CBAE}"/>
              </a:ext>
            </a:extLst>
          </p:cNvPr>
          <p:cNvSpPr>
            <a:spLocks noGrp="1" noChangeArrowheads="1"/>
          </p:cNvSpPr>
          <p:nvPr>
            <p:ph sz="half" idx="1"/>
          </p:nvPr>
        </p:nvSpPr>
        <p:spPr>
          <a:xfrm>
            <a:off x="611316" y="1600199"/>
            <a:ext cx="4046561" cy="4827234"/>
          </a:xfrm>
        </p:spPr>
        <p:txBody>
          <a:bodyPr/>
          <a:lstStyle/>
          <a:p>
            <a:r>
              <a:rPr lang="en-US" dirty="0">
                <a:solidFill>
                  <a:schemeClr val="bg1">
                    <a:lumMod val="75000"/>
                  </a:schemeClr>
                </a:solidFill>
              </a:rPr>
              <a:t>Fluids Review</a:t>
            </a:r>
          </a:p>
          <a:p>
            <a:r>
              <a:rPr lang="en-US" dirty="0">
                <a:solidFill>
                  <a:schemeClr val="bg1">
                    <a:lumMod val="75000"/>
                  </a:schemeClr>
                </a:solidFill>
              </a:rPr>
              <a:t>Applications of flow control</a:t>
            </a:r>
          </a:p>
          <a:p>
            <a:r>
              <a:rPr lang="en-US" dirty="0">
                <a:solidFill>
                  <a:schemeClr val="bg1">
                    <a:lumMod val="75000"/>
                  </a:schemeClr>
                </a:solidFill>
              </a:rPr>
              <a:t>If you had electricity</a:t>
            </a:r>
          </a:p>
          <a:p>
            <a:r>
              <a:rPr lang="en-US" dirty="0">
                <a:solidFill>
                  <a:schemeClr val="bg1">
                    <a:lumMod val="75000"/>
                  </a:schemeClr>
                </a:solidFill>
              </a:rPr>
              <a:t>Hole in a bucket </a:t>
            </a:r>
          </a:p>
          <a:p>
            <a:r>
              <a:rPr lang="en-US" dirty="0">
                <a:solidFill>
                  <a:schemeClr val="bg1">
                    <a:lumMod val="75000"/>
                  </a:schemeClr>
                </a:solidFill>
              </a:rPr>
              <a:t>Constant head devices</a:t>
            </a:r>
          </a:p>
          <a:p>
            <a:pPr lvl="1"/>
            <a:r>
              <a:rPr lang="en-US" dirty="0">
                <a:solidFill>
                  <a:schemeClr val="bg1">
                    <a:lumMod val="75000"/>
                  </a:schemeClr>
                </a:solidFill>
              </a:rPr>
              <a:t>Floating bowl</a:t>
            </a:r>
          </a:p>
          <a:p>
            <a:pPr lvl="1"/>
            <a:r>
              <a:rPr lang="en-US" dirty="0">
                <a:solidFill>
                  <a:schemeClr val="bg1">
                    <a:lumMod val="75000"/>
                  </a:schemeClr>
                </a:solidFill>
              </a:rPr>
              <a:t>Overflow tanks</a:t>
            </a:r>
          </a:p>
          <a:p>
            <a:pPr lvl="1"/>
            <a:r>
              <a:rPr lang="en-US" dirty="0">
                <a:solidFill>
                  <a:schemeClr val="bg1">
                    <a:lumMod val="75000"/>
                  </a:schemeClr>
                </a:solidFill>
              </a:rPr>
              <a:t>Marriot bottle</a:t>
            </a:r>
          </a:p>
          <a:p>
            <a:pPr lvl="1"/>
            <a:r>
              <a:rPr lang="en-US" dirty="0">
                <a:solidFill>
                  <a:schemeClr val="bg1">
                    <a:lumMod val="75000"/>
                  </a:schemeClr>
                </a:solidFill>
              </a:rPr>
              <a:t>Float valve</a:t>
            </a:r>
          </a:p>
        </p:txBody>
      </p:sp>
      <p:sp>
        <p:nvSpPr>
          <p:cNvPr id="35" name="Content Placeholder 88">
            <a:extLst>
              <a:ext uri="{FF2B5EF4-FFF2-40B4-BE49-F238E27FC236}">
                <a16:creationId xmlns:a16="http://schemas.microsoft.com/office/drawing/2014/main" id="{61BAC428-824F-4371-9FF2-91FA25EA9D11}"/>
              </a:ext>
            </a:extLst>
          </p:cNvPr>
          <p:cNvSpPr>
            <a:spLocks noGrp="1"/>
          </p:cNvSpPr>
          <p:nvPr>
            <p:ph sz="half" idx="2"/>
          </p:nvPr>
        </p:nvSpPr>
        <p:spPr>
          <a:xfrm>
            <a:off x="5322912" y="1600200"/>
            <a:ext cx="4038600" cy="4525963"/>
          </a:xfrm>
        </p:spPr>
        <p:txBody>
          <a:bodyPr/>
          <a:lstStyle/>
          <a:p>
            <a:r>
              <a:rPr lang="en-US" dirty="0" err="1">
                <a:solidFill>
                  <a:schemeClr val="bg1">
                    <a:lumMod val="75000"/>
                  </a:schemeClr>
                </a:solidFill>
              </a:rPr>
              <a:t>Hypochlorinators</a:t>
            </a:r>
            <a:br>
              <a:rPr lang="en-US" dirty="0">
                <a:solidFill>
                  <a:schemeClr val="bg1">
                    <a:lumMod val="75000"/>
                  </a:schemeClr>
                </a:solidFill>
              </a:rPr>
            </a:br>
            <a:r>
              <a:rPr lang="en-US" dirty="0">
                <a:solidFill>
                  <a:schemeClr val="bg1">
                    <a:lumMod val="75000"/>
                  </a:schemeClr>
                </a:solidFill>
              </a:rPr>
              <a:t>in Honduras</a:t>
            </a:r>
          </a:p>
          <a:p>
            <a:r>
              <a:rPr lang="en-US" dirty="0" err="1">
                <a:solidFill>
                  <a:schemeClr val="bg1">
                    <a:lumMod val="75000"/>
                  </a:schemeClr>
                </a:solidFill>
              </a:rPr>
              <a:t>AguaClara</a:t>
            </a:r>
            <a:r>
              <a:rPr lang="en-US" dirty="0">
                <a:solidFill>
                  <a:schemeClr val="bg1">
                    <a:lumMod val="75000"/>
                  </a:schemeClr>
                </a:solidFill>
              </a:rPr>
              <a:t> “Almost Linear” </a:t>
            </a:r>
            <a:br>
              <a:rPr lang="en-US" dirty="0">
                <a:solidFill>
                  <a:schemeClr val="bg1">
                    <a:lumMod val="75000"/>
                  </a:schemeClr>
                </a:solidFill>
              </a:rPr>
            </a:br>
            <a:r>
              <a:rPr lang="en-US" dirty="0">
                <a:solidFill>
                  <a:schemeClr val="bg1">
                    <a:lumMod val="75000"/>
                  </a:schemeClr>
                </a:solidFill>
              </a:rPr>
              <a:t>Flow Controller</a:t>
            </a:r>
          </a:p>
          <a:p>
            <a:r>
              <a:rPr lang="en-US" b="1" dirty="0" err="1"/>
              <a:t>AguaClara</a:t>
            </a:r>
            <a:r>
              <a:rPr lang="en-US" b="1" dirty="0"/>
              <a:t> Linear </a:t>
            </a:r>
            <a:br>
              <a:rPr lang="en-US" b="1" dirty="0"/>
            </a:br>
            <a:r>
              <a:rPr lang="en-US" b="1" dirty="0"/>
              <a:t>Flow Orifice Meter</a:t>
            </a:r>
          </a:p>
          <a:p>
            <a:r>
              <a:rPr lang="en-US" dirty="0" err="1">
                <a:solidFill>
                  <a:schemeClr val="bg1">
                    <a:lumMod val="75000"/>
                  </a:schemeClr>
                </a:solidFill>
              </a:rPr>
              <a:t>AguaClara</a:t>
            </a:r>
            <a:r>
              <a:rPr lang="en-US" dirty="0">
                <a:solidFill>
                  <a:schemeClr val="bg1">
                    <a:lumMod val="75000"/>
                  </a:schemeClr>
                </a:solidFill>
              </a:rPr>
              <a:t> Linear Chemical</a:t>
            </a:r>
            <a:br>
              <a:rPr lang="en-US" dirty="0">
                <a:solidFill>
                  <a:schemeClr val="bg1">
                    <a:lumMod val="75000"/>
                  </a:schemeClr>
                </a:solidFill>
              </a:rPr>
            </a:br>
            <a:r>
              <a:rPr lang="en-US" dirty="0">
                <a:solidFill>
                  <a:schemeClr val="bg1">
                    <a:lumMod val="75000"/>
                  </a:schemeClr>
                </a:solidFill>
              </a:rPr>
              <a:t>Dose Controller</a:t>
            </a:r>
          </a:p>
          <a:p>
            <a:endParaRPr lang="en-US" dirty="0">
              <a:solidFill>
                <a:schemeClr val="bg1">
                  <a:lumMod val="75000"/>
                </a:schemeClr>
              </a:solidFill>
            </a:endParaRPr>
          </a:p>
          <a:p>
            <a:endParaRPr lang="en-US" dirty="0">
              <a:solidFill>
                <a:schemeClr val="bg1">
                  <a:lumMod val="75000"/>
                </a:schemeClr>
              </a:solidFill>
            </a:endParaRPr>
          </a:p>
        </p:txBody>
      </p:sp>
      <p:pic>
        <p:nvPicPr>
          <p:cNvPr id="22"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AB91A3A0-8B49-41AC-A9CA-A21EB530BCCD}"/>
              </a:ext>
            </a:extLst>
          </p:cNvPr>
          <p:cNvPicPr>
            <a:picLocks noChangeAspect="1" noChangeArrowheads="1"/>
          </p:cNvPicPr>
          <p:nvPr/>
        </p:nvPicPr>
        <p:blipFill>
          <a:blip r:embed="rId5" cstate="print"/>
          <a:srcRect/>
          <a:stretch>
            <a:fillRect/>
          </a:stretch>
        </p:blipFill>
        <p:spPr bwMode="auto">
          <a:xfrm>
            <a:off x="225194" y="3119269"/>
            <a:ext cx="513515" cy="385137"/>
          </a:xfrm>
          <a:prstGeom prst="rect">
            <a:avLst/>
          </a:prstGeom>
          <a:noFill/>
        </p:spPr>
      </p:pic>
      <p:pic>
        <p:nvPicPr>
          <p:cNvPr id="23" name="Picture 1">
            <a:hlinkClick r:id="rId6" action="ppaction://hlinksldjump"/>
            <a:extLst>
              <a:ext uri="{FF2B5EF4-FFF2-40B4-BE49-F238E27FC236}">
                <a16:creationId xmlns:a16="http://schemas.microsoft.com/office/drawing/2014/main" id="{E0422B87-5519-425D-ADD5-A05DDC655A75}"/>
              </a:ext>
            </a:extLst>
          </p:cNvPr>
          <p:cNvPicPr>
            <a:picLocks noChangeAspect="1" noChangeArrowheads="1"/>
          </p:cNvPicPr>
          <p:nvPr/>
        </p:nvPicPr>
        <p:blipFill>
          <a:blip r:embed="rId7" cstate="print"/>
          <a:srcRect/>
          <a:stretch>
            <a:fillRect/>
          </a:stretch>
        </p:blipFill>
        <p:spPr bwMode="auto">
          <a:xfrm>
            <a:off x="379456" y="5070439"/>
            <a:ext cx="359254" cy="278674"/>
          </a:xfrm>
          <a:prstGeom prst="rect">
            <a:avLst/>
          </a:prstGeom>
          <a:noFill/>
          <a:ln w="9525">
            <a:noFill/>
            <a:miter lim="800000"/>
            <a:headEnd/>
            <a:tailEnd/>
          </a:ln>
          <a:effectLst/>
        </p:spPr>
      </p:pic>
      <p:pic>
        <p:nvPicPr>
          <p:cNvPr id="24" name="Picture 4">
            <a:hlinkClick r:id="rId8" action="ppaction://hlinksldjump"/>
            <a:extLst>
              <a:ext uri="{FF2B5EF4-FFF2-40B4-BE49-F238E27FC236}">
                <a16:creationId xmlns:a16="http://schemas.microsoft.com/office/drawing/2014/main" id="{DE755B86-0011-415E-B194-2DF80DFAC241}"/>
              </a:ext>
            </a:extLst>
          </p:cNvPr>
          <p:cNvPicPr>
            <a:picLocks noChangeAspect="1" noChangeArrowheads="1"/>
          </p:cNvPicPr>
          <p:nvPr/>
        </p:nvPicPr>
        <p:blipFill>
          <a:blip r:embed="rId9" cstate="print"/>
          <a:srcRect/>
          <a:stretch>
            <a:fillRect/>
          </a:stretch>
        </p:blipFill>
        <p:spPr bwMode="auto">
          <a:xfrm>
            <a:off x="516985" y="5417771"/>
            <a:ext cx="166407" cy="374661"/>
          </a:xfrm>
          <a:prstGeom prst="rect">
            <a:avLst/>
          </a:prstGeom>
          <a:noFill/>
          <a:ln w="9525">
            <a:noFill/>
            <a:miter lim="800000"/>
            <a:headEnd/>
            <a:tailEnd/>
          </a:ln>
          <a:effectLst/>
        </p:spPr>
      </p:pic>
      <p:pic>
        <p:nvPicPr>
          <p:cNvPr id="25" name="Picture 5">
            <a:hlinkClick r:id="rId10" action="ppaction://hlinksldjump"/>
            <a:extLst>
              <a:ext uri="{FF2B5EF4-FFF2-40B4-BE49-F238E27FC236}">
                <a16:creationId xmlns:a16="http://schemas.microsoft.com/office/drawing/2014/main" id="{0BCBCC61-3AD2-4E71-8A87-75BB682BD532}"/>
              </a:ext>
            </a:extLst>
          </p:cNvPr>
          <p:cNvPicPr>
            <a:picLocks noChangeAspect="1" noChangeArrowheads="1"/>
          </p:cNvPicPr>
          <p:nvPr/>
        </p:nvPicPr>
        <p:blipFill>
          <a:blip r:embed="rId11" cstate="print"/>
          <a:srcRect/>
          <a:stretch>
            <a:fillRect/>
          </a:stretch>
        </p:blipFill>
        <p:spPr bwMode="auto">
          <a:xfrm flipH="1">
            <a:off x="347650" y="4575051"/>
            <a:ext cx="505075" cy="337751"/>
          </a:xfrm>
          <a:prstGeom prst="rect">
            <a:avLst/>
          </a:prstGeom>
          <a:noFill/>
          <a:ln w="9525">
            <a:noFill/>
            <a:miter lim="800000"/>
            <a:headEnd/>
            <a:tailEnd/>
          </a:ln>
          <a:effectLst/>
        </p:spPr>
      </p:pic>
      <p:pic>
        <p:nvPicPr>
          <p:cNvPr id="26" name="Picture 8">
            <a:hlinkClick r:id="rId12" action="ppaction://hlinksldjump"/>
            <a:extLst>
              <a:ext uri="{FF2B5EF4-FFF2-40B4-BE49-F238E27FC236}">
                <a16:creationId xmlns:a16="http://schemas.microsoft.com/office/drawing/2014/main" id="{E543AD89-B111-4A63-8A05-5A5D1B78EC1B}"/>
              </a:ext>
            </a:extLst>
          </p:cNvPr>
          <p:cNvPicPr>
            <a:picLocks noChangeAspect="1" noChangeArrowheads="1"/>
          </p:cNvPicPr>
          <p:nvPr/>
        </p:nvPicPr>
        <p:blipFill>
          <a:blip r:embed="rId13" cstate="print"/>
          <a:srcRect/>
          <a:stretch>
            <a:fillRect/>
          </a:stretch>
        </p:blipFill>
        <p:spPr bwMode="auto">
          <a:xfrm>
            <a:off x="476340" y="5859416"/>
            <a:ext cx="262370" cy="319882"/>
          </a:xfrm>
          <a:prstGeom prst="rect">
            <a:avLst/>
          </a:prstGeom>
          <a:noFill/>
          <a:ln w="9525">
            <a:noFill/>
            <a:miter lim="800000"/>
            <a:headEnd/>
            <a:tailEnd/>
          </a:ln>
          <a:effectLst/>
        </p:spPr>
      </p:pic>
      <p:pic>
        <p:nvPicPr>
          <p:cNvPr id="30" name="Picture 29">
            <a:hlinkClick r:id="rId14" action="ppaction://hlinksldjump"/>
            <a:extLst>
              <a:ext uri="{FF2B5EF4-FFF2-40B4-BE49-F238E27FC236}">
                <a16:creationId xmlns:a16="http://schemas.microsoft.com/office/drawing/2014/main" id="{C62E725C-46A6-45F3-A516-C1A8F9897EE7}"/>
              </a:ext>
            </a:extLst>
          </p:cNvPr>
          <p:cNvPicPr>
            <a:picLocks noChangeAspect="1"/>
          </p:cNvPicPr>
          <p:nvPr/>
        </p:nvPicPr>
        <p:blipFill>
          <a:blip r:embed="rId15"/>
          <a:stretch>
            <a:fillRect/>
          </a:stretch>
        </p:blipFill>
        <p:spPr>
          <a:xfrm>
            <a:off x="87217" y="1716504"/>
            <a:ext cx="651493" cy="209789"/>
          </a:xfrm>
          <a:prstGeom prst="rect">
            <a:avLst/>
          </a:prstGeom>
        </p:spPr>
      </p:pic>
      <p:pic>
        <p:nvPicPr>
          <p:cNvPr id="31" name="Picture 30">
            <a:hlinkClick r:id="rId14" action="ppaction://hlinksldjump"/>
            <a:extLst>
              <a:ext uri="{FF2B5EF4-FFF2-40B4-BE49-F238E27FC236}">
                <a16:creationId xmlns:a16="http://schemas.microsoft.com/office/drawing/2014/main" id="{1343B1C0-44FD-4884-A155-D9F89C784AB5}"/>
              </a:ext>
            </a:extLst>
          </p:cNvPr>
          <p:cNvPicPr>
            <a:picLocks noChangeAspect="1"/>
          </p:cNvPicPr>
          <p:nvPr>
            <p:custDataLst>
              <p:tags r:id="rId1"/>
            </p:custDataLst>
          </p:nvPr>
        </p:nvPicPr>
        <p:blipFill>
          <a:blip r:embed="rId16" cstate="print">
            <a:extLst>
              <a:ext uri="{28A0092B-C50C-407E-A947-70E740481C1C}">
                <a14:useLocalDpi xmlns:a14="http://schemas.microsoft.com/office/drawing/2010/main" val="0"/>
              </a:ext>
            </a:extLst>
          </a:blip>
          <a:stretch>
            <a:fillRect/>
          </a:stretch>
        </p:blipFill>
        <p:spPr>
          <a:xfrm>
            <a:off x="135566" y="2151362"/>
            <a:ext cx="558466" cy="359460"/>
          </a:xfrm>
          <a:prstGeom prst="rect">
            <a:avLst/>
          </a:prstGeom>
        </p:spPr>
      </p:pic>
      <p:pic>
        <p:nvPicPr>
          <p:cNvPr id="32" name="Picture 2" descr="Image result for head">
            <a:hlinkClick r:id="rId17" action="ppaction://hlinksldjump"/>
            <a:extLst>
              <a:ext uri="{FF2B5EF4-FFF2-40B4-BE49-F238E27FC236}">
                <a16:creationId xmlns:a16="http://schemas.microsoft.com/office/drawing/2014/main" id="{57AAFA3A-5299-449B-859F-7D3DF35430FC}"/>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36098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3">
            <a:hlinkClick r:id="rId19" action="ppaction://hlinksldjump"/>
            <a:extLst>
              <a:ext uri="{FF2B5EF4-FFF2-40B4-BE49-F238E27FC236}">
                <a16:creationId xmlns:a16="http://schemas.microsoft.com/office/drawing/2014/main" id="{FEAC442C-E5FB-4152-BC9C-656A3ADDE75C}"/>
              </a:ext>
            </a:extLst>
          </p:cNvPr>
          <p:cNvPicPr>
            <a:picLocks noChangeAspect="1"/>
          </p:cNvPicPr>
          <p:nvPr/>
        </p:nvPicPr>
        <p:blipFill>
          <a:blip r:embed="rId20"/>
          <a:stretch>
            <a:fillRect/>
          </a:stretch>
        </p:blipFill>
        <p:spPr>
          <a:xfrm>
            <a:off x="147618" y="3733004"/>
            <a:ext cx="636127" cy="111435"/>
          </a:xfrm>
          <a:prstGeom prst="rect">
            <a:avLst/>
          </a:prstGeom>
        </p:spPr>
      </p:pic>
      <p:sp>
        <p:nvSpPr>
          <p:cNvPr id="19" name="TextBox 18">
            <a:extLst>
              <a:ext uri="{FF2B5EF4-FFF2-40B4-BE49-F238E27FC236}">
                <a16:creationId xmlns:a16="http://schemas.microsoft.com/office/drawing/2014/main" id="{587141CD-A5E8-4F83-BCD3-5D5CE54F5B70}"/>
              </a:ext>
            </a:extLst>
          </p:cNvPr>
          <p:cNvSpPr txBox="1"/>
          <p:nvPr/>
        </p:nvSpPr>
        <p:spPr>
          <a:xfrm>
            <a:off x="4395392" y="6499240"/>
            <a:ext cx="4966120" cy="400110"/>
          </a:xfrm>
          <a:prstGeom prst="rect">
            <a:avLst/>
          </a:prstGeom>
          <a:noFill/>
        </p:spPr>
        <p:txBody>
          <a:bodyPr wrap="square" rtlCol="0">
            <a:spAutoFit/>
          </a:bodyPr>
          <a:lstStyle/>
          <a:p>
            <a:r>
              <a:rPr lang="en-US" sz="2000" dirty="0">
                <a:solidFill>
                  <a:schemeClr val="bg1">
                    <a:lumMod val="75000"/>
                  </a:schemeClr>
                </a:solidFill>
              </a:rPr>
              <a:t>Ctrl + click the pictures to go to each section!</a:t>
            </a:r>
          </a:p>
        </p:txBody>
      </p:sp>
      <p:pic>
        <p:nvPicPr>
          <p:cNvPr id="36" name="Picture 35">
            <a:hlinkClick r:id="rId21" action="ppaction://hlinksldjump"/>
            <a:extLst>
              <a:ext uri="{FF2B5EF4-FFF2-40B4-BE49-F238E27FC236}">
                <a16:creationId xmlns:a16="http://schemas.microsoft.com/office/drawing/2014/main" id="{5EEDC4B8-3457-4BAD-9CA4-473BCA45026C}"/>
              </a:ext>
            </a:extLst>
          </p:cNvPr>
          <p:cNvPicPr>
            <a:picLocks noChangeAspect="1"/>
          </p:cNvPicPr>
          <p:nvPr/>
        </p:nvPicPr>
        <p:blipFill>
          <a:blip r:embed="rId22"/>
          <a:stretch>
            <a:fillRect/>
          </a:stretch>
        </p:blipFill>
        <p:spPr>
          <a:xfrm>
            <a:off x="4875321" y="1600147"/>
            <a:ext cx="611316" cy="374973"/>
          </a:xfrm>
          <a:prstGeom prst="rect">
            <a:avLst/>
          </a:prstGeom>
        </p:spPr>
      </p:pic>
      <p:pic>
        <p:nvPicPr>
          <p:cNvPr id="37" name="Picture 9">
            <a:hlinkClick r:id="rId23" action="ppaction://hlinksldjump"/>
            <a:extLst>
              <a:ext uri="{FF2B5EF4-FFF2-40B4-BE49-F238E27FC236}">
                <a16:creationId xmlns:a16="http://schemas.microsoft.com/office/drawing/2014/main" id="{DDBD133A-BBB5-46A3-8483-4649FFD7C59C}"/>
              </a:ext>
            </a:extLst>
          </p:cNvPr>
          <p:cNvPicPr>
            <a:picLocks noChangeAspect="1" noChangeArrowheads="1"/>
          </p:cNvPicPr>
          <p:nvPr/>
        </p:nvPicPr>
        <p:blipFill>
          <a:blip r:embed="rId24" cstate="print"/>
          <a:srcRect/>
          <a:stretch>
            <a:fillRect/>
          </a:stretch>
        </p:blipFill>
        <p:spPr bwMode="auto">
          <a:xfrm>
            <a:off x="4875321" y="2541235"/>
            <a:ext cx="615063" cy="613345"/>
          </a:xfrm>
          <a:prstGeom prst="rect">
            <a:avLst/>
          </a:prstGeom>
          <a:noFill/>
          <a:ln w="9525">
            <a:noFill/>
            <a:miter lim="800000"/>
            <a:headEnd/>
            <a:tailEnd/>
          </a:ln>
          <a:effectLst/>
        </p:spPr>
      </p:pic>
      <p:pic>
        <p:nvPicPr>
          <p:cNvPr id="38" name="Picture 3">
            <a:hlinkClick r:id="rId25" action="ppaction://hlinksldjump"/>
            <a:extLst>
              <a:ext uri="{FF2B5EF4-FFF2-40B4-BE49-F238E27FC236}">
                <a16:creationId xmlns:a16="http://schemas.microsoft.com/office/drawing/2014/main" id="{447DDEF8-1244-4D41-944B-5DD2F33A1565}"/>
              </a:ext>
            </a:extLst>
          </p:cNvPr>
          <p:cNvPicPr>
            <a:picLocks noChangeAspect="1" noChangeArrowheads="1"/>
          </p:cNvPicPr>
          <p:nvPr/>
        </p:nvPicPr>
        <p:blipFill>
          <a:blip r:embed="rId26" cstate="print">
            <a:clrChange>
              <a:clrFrom>
                <a:srgbClr val="212830"/>
              </a:clrFrom>
              <a:clrTo>
                <a:srgbClr val="212830">
                  <a:alpha val="0"/>
                </a:srgbClr>
              </a:clrTo>
            </a:clrChange>
          </a:blip>
          <a:srcRect l="75678" t="37135" r="16407" b="34610"/>
          <a:stretch>
            <a:fillRect/>
          </a:stretch>
        </p:blipFill>
        <p:spPr bwMode="auto">
          <a:xfrm>
            <a:off x="4986394" y="3776837"/>
            <a:ext cx="503989" cy="613345"/>
          </a:xfrm>
          <a:prstGeom prst="rect">
            <a:avLst/>
          </a:prstGeom>
          <a:noFill/>
          <a:ln w="9525">
            <a:noFill/>
            <a:miter lim="800000"/>
            <a:headEnd/>
            <a:tailEnd/>
          </a:ln>
        </p:spPr>
      </p:pic>
      <p:pic>
        <p:nvPicPr>
          <p:cNvPr id="39" name="Picture 3">
            <a:hlinkClick r:id="rId27" action="ppaction://hlinksldjump"/>
            <a:extLst>
              <a:ext uri="{FF2B5EF4-FFF2-40B4-BE49-F238E27FC236}">
                <a16:creationId xmlns:a16="http://schemas.microsoft.com/office/drawing/2014/main" id="{399CD089-3D7F-46ED-8C6E-2DC007E96098}"/>
              </a:ext>
            </a:extLst>
          </p:cNvPr>
          <p:cNvPicPr>
            <a:picLocks noChangeAspect="1" noChangeArrowheads="1"/>
          </p:cNvPicPr>
          <p:nvPr/>
        </p:nvPicPr>
        <p:blipFill>
          <a:blip r:embed="rId28" cstate="print"/>
          <a:srcRect/>
          <a:stretch>
            <a:fillRect/>
          </a:stretch>
        </p:blipFill>
        <p:spPr bwMode="auto">
          <a:xfrm>
            <a:off x="4807243" y="4741829"/>
            <a:ext cx="694767" cy="620511"/>
          </a:xfrm>
          <a:prstGeom prst="rect">
            <a:avLst/>
          </a:prstGeom>
          <a:noFill/>
          <a:ln w="9525">
            <a:noFill/>
            <a:miter lim="800000"/>
            <a:headEnd/>
            <a:tailEnd/>
          </a:ln>
          <a:effectLst/>
        </p:spPr>
      </p:pic>
    </p:spTree>
    <p:extLst>
      <p:ext uri="{BB962C8B-B14F-4D97-AF65-F5344CB8AC3E}">
        <p14:creationId xmlns:p14="http://schemas.microsoft.com/office/powerpoint/2010/main" val="4043188014"/>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2"/>
          <p:cNvSpPr>
            <a:spLocks noGrp="1" noChangeArrowheads="1"/>
          </p:cNvSpPr>
          <p:nvPr>
            <p:ph type="title"/>
          </p:nvPr>
        </p:nvSpPr>
        <p:spPr>
          <a:xfrm>
            <a:off x="501650" y="228600"/>
            <a:ext cx="8131175" cy="1143000"/>
          </a:xfrm>
        </p:spPr>
        <p:txBody>
          <a:bodyPr/>
          <a:lstStyle/>
          <a:p>
            <a:r>
              <a:rPr lang="en-US" dirty="0"/>
              <a:t>Linear Flow Orifice Meter</a:t>
            </a:r>
          </a:p>
        </p:txBody>
      </p:sp>
      <p:sp>
        <p:nvSpPr>
          <p:cNvPr id="225283" name="Rectangle 3"/>
          <p:cNvSpPr>
            <a:spLocks noGrp="1" noChangeArrowheads="1"/>
          </p:cNvSpPr>
          <p:nvPr>
            <p:ph idx="1"/>
          </p:nvPr>
        </p:nvSpPr>
        <p:spPr/>
        <p:txBody>
          <a:bodyPr/>
          <a:lstStyle/>
          <a:p>
            <a:r>
              <a:rPr lang="en-US" dirty="0" err="1"/>
              <a:t>Sutro</a:t>
            </a:r>
            <a:r>
              <a:rPr lang="en-US" dirty="0"/>
              <a:t> Weir is difficult to machine</a:t>
            </a:r>
          </a:p>
          <a:p>
            <a:r>
              <a:rPr lang="en-US" dirty="0"/>
              <a:t>Mimic the </a:t>
            </a:r>
            <a:r>
              <a:rPr lang="en-US" dirty="0" err="1"/>
              <a:t>Sutro</a:t>
            </a:r>
            <a:r>
              <a:rPr lang="en-US" dirty="0"/>
              <a:t> weir using a </a:t>
            </a:r>
            <a:br>
              <a:rPr lang="en-US" dirty="0"/>
            </a:br>
            <a:r>
              <a:rPr lang="en-US" dirty="0"/>
              <a:t>pattern of holes that are easily machined </a:t>
            </a:r>
          </a:p>
          <a:p>
            <a:r>
              <a:rPr lang="en-US" dirty="0"/>
              <a:t>Install on a section of PVC pipe in the entrance tank</a:t>
            </a:r>
          </a:p>
          <a:p>
            <a:r>
              <a:rPr lang="en-US" dirty="0"/>
              <a:t>Used at all AguaClara Plants </a:t>
            </a:r>
            <a:br>
              <a:rPr lang="en-US" dirty="0"/>
            </a:br>
            <a:r>
              <a:rPr lang="en-US" dirty="0"/>
              <a:t>except the first plant (</a:t>
            </a:r>
            <a:r>
              <a:rPr lang="en-US" dirty="0" err="1"/>
              <a:t>Ojojona</a:t>
            </a:r>
            <a:r>
              <a:rPr lang="en-US" dirty="0"/>
              <a:t>)</a:t>
            </a:r>
          </a:p>
        </p:txBody>
      </p:sp>
      <p:sp>
        <p:nvSpPr>
          <p:cNvPr id="225284" name="Text Box 4"/>
          <p:cNvSpPr txBox="1">
            <a:spLocks noChangeArrowheads="1"/>
          </p:cNvSpPr>
          <p:nvPr/>
        </p:nvSpPr>
        <p:spPr bwMode="auto">
          <a:xfrm>
            <a:off x="247650" y="6338888"/>
            <a:ext cx="8863013" cy="519112"/>
          </a:xfrm>
          <a:prstGeom prst="rect">
            <a:avLst/>
          </a:prstGeom>
          <a:noFill/>
          <a:ln w="12700">
            <a:noFill/>
            <a:miter lim="800000"/>
            <a:headEnd type="none" w="lg" len="med"/>
            <a:tailEnd type="none" w="lg" len="med"/>
          </a:ln>
          <a:effectLst/>
        </p:spPr>
        <p:txBody>
          <a:bodyPr wrap="none">
            <a:spAutoFit/>
          </a:bodyPr>
          <a:lstStyle/>
          <a:p>
            <a:r>
              <a:rPr lang="en-US"/>
              <a:t>Invented by AguaClara team member David Railsback, 2007</a:t>
            </a:r>
          </a:p>
        </p:txBody>
      </p:sp>
      <p:grpSp>
        <p:nvGrpSpPr>
          <p:cNvPr id="225285" name="Group 5"/>
          <p:cNvGrpSpPr>
            <a:grpSpLocks/>
          </p:cNvGrpSpPr>
          <p:nvPr/>
        </p:nvGrpSpPr>
        <p:grpSpPr bwMode="auto">
          <a:xfrm>
            <a:off x="8083550" y="3255230"/>
            <a:ext cx="663575" cy="2589212"/>
            <a:chOff x="4136" y="724"/>
            <a:chExt cx="418" cy="2058"/>
          </a:xfrm>
        </p:grpSpPr>
        <p:sp>
          <p:nvSpPr>
            <p:cNvPr id="225286" name="Line 6"/>
            <p:cNvSpPr>
              <a:spLocks noChangeShapeType="1"/>
            </p:cNvSpPr>
            <p:nvPr/>
          </p:nvSpPr>
          <p:spPr bwMode="auto">
            <a:xfrm flipV="1">
              <a:off x="4554" y="724"/>
              <a:ext cx="0" cy="2051"/>
            </a:xfrm>
            <a:prstGeom prst="line">
              <a:avLst/>
            </a:prstGeom>
            <a:noFill/>
            <a:ln w="28575">
              <a:solidFill>
                <a:schemeClr val="tx1"/>
              </a:solidFill>
              <a:round/>
              <a:headEnd type="none" w="lg" len="med"/>
              <a:tailEnd type="none" w="lg" len="med"/>
            </a:ln>
            <a:effectLst/>
          </p:spPr>
          <p:txBody>
            <a:bodyPr anchor="ctr">
              <a:spAutoFit/>
            </a:bodyPr>
            <a:lstStyle/>
            <a:p>
              <a:endParaRPr lang="en-US"/>
            </a:p>
          </p:txBody>
        </p:sp>
        <p:sp>
          <p:nvSpPr>
            <p:cNvPr id="225287" name="Line 7"/>
            <p:cNvSpPr>
              <a:spLocks noChangeShapeType="1"/>
            </p:cNvSpPr>
            <p:nvPr/>
          </p:nvSpPr>
          <p:spPr bwMode="auto">
            <a:xfrm flipV="1">
              <a:off x="4136" y="724"/>
              <a:ext cx="0" cy="2058"/>
            </a:xfrm>
            <a:prstGeom prst="line">
              <a:avLst/>
            </a:prstGeom>
            <a:noFill/>
            <a:ln w="28575">
              <a:solidFill>
                <a:schemeClr val="tx1"/>
              </a:solidFill>
              <a:round/>
              <a:headEnd type="none" w="lg" len="med"/>
              <a:tailEnd type="none" w="lg" len="med"/>
            </a:ln>
            <a:effectLst/>
          </p:spPr>
          <p:txBody>
            <a:bodyPr anchor="ctr">
              <a:spAutoFit/>
            </a:bodyPr>
            <a:lstStyle/>
            <a:p>
              <a:endParaRPr lang="en-US"/>
            </a:p>
          </p:txBody>
        </p:sp>
      </p:grpSp>
      <p:pic>
        <p:nvPicPr>
          <p:cNvPr id="225288" name="Picture 8"/>
          <p:cNvPicPr>
            <a:picLocks noChangeAspect="1" noChangeArrowheads="1"/>
          </p:cNvPicPr>
          <p:nvPr/>
        </p:nvPicPr>
        <p:blipFill>
          <a:blip r:embed="rId3" cstate="print"/>
          <a:srcRect/>
          <a:stretch>
            <a:fillRect/>
          </a:stretch>
        </p:blipFill>
        <p:spPr bwMode="auto">
          <a:xfrm>
            <a:off x="7745413" y="3513992"/>
            <a:ext cx="130175" cy="2157413"/>
          </a:xfrm>
          <a:prstGeom prst="rect">
            <a:avLst/>
          </a:prstGeom>
          <a:noFill/>
          <a:ln w="12700">
            <a:noFill/>
            <a:miter lim="800000"/>
            <a:headEnd type="none" w="lg" len="med"/>
            <a:tailEnd type="none" w="lg" len="med"/>
          </a:ln>
          <a:effectLst/>
        </p:spPr>
      </p:pic>
      <p:grpSp>
        <p:nvGrpSpPr>
          <p:cNvPr id="225289" name="Group 9"/>
          <p:cNvGrpSpPr>
            <a:grpSpLocks/>
          </p:cNvGrpSpPr>
          <p:nvPr/>
        </p:nvGrpSpPr>
        <p:grpSpPr bwMode="auto">
          <a:xfrm>
            <a:off x="7920038" y="3525105"/>
            <a:ext cx="153987" cy="2084387"/>
            <a:chOff x="3703" y="1140"/>
            <a:chExt cx="144" cy="1959"/>
          </a:xfrm>
        </p:grpSpPr>
        <p:sp>
          <p:nvSpPr>
            <p:cNvPr id="225290" name="Line 10"/>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225291" name="Line 11"/>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292" name="Line 12"/>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293" name="Line 13"/>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294" name="Line 14"/>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295" name="Line 15"/>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296" name="Line 16"/>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297" name="Line 17"/>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298" name="Line 18"/>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299" name="Line 19"/>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0" name="Line 20"/>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1" name="Line 21"/>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2" name="Line 22"/>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3" name="Line 23"/>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4" name="Line 24"/>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5" name="Line 25"/>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6" name="Line 26"/>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7" name="Line 27"/>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8" name="Line 28"/>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09" name="Line 29"/>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0" name="Line 30"/>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1" name="Line 31"/>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2" name="Line 32"/>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3" name="Line 33"/>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4" name="Line 34"/>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5" name="Line 35"/>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6" name="Line 36"/>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7" name="Line 37"/>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8" name="Line 38"/>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19" name="Line 39"/>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0" name="Line 40"/>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1" name="Line 41"/>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2" name="Line 42"/>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3" name="Line 43"/>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4" name="Line 44"/>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5" name="Line 45"/>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6" name="Line 46"/>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7" name="Line 47"/>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8" name="Line 48"/>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29" name="Line 49"/>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0" name="Line 50"/>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1" name="Line 51"/>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2" name="Line 52"/>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3" name="Line 53"/>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4" name="Line 54"/>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5" name="Line 55"/>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6" name="Line 56"/>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7" name="Line 57"/>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38" name="Line 58"/>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225339" name="Line 59"/>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40" name="Line 60"/>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41" name="Line 61"/>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42" name="Line 62"/>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43" name="Line 63"/>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44" name="Line 64"/>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45" name="Line 65"/>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46" name="Line 66"/>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47" name="Line 67"/>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25348" name="Group 68"/>
          <p:cNvGrpSpPr>
            <a:grpSpLocks/>
          </p:cNvGrpSpPr>
          <p:nvPr/>
        </p:nvGrpSpPr>
        <p:grpSpPr bwMode="auto">
          <a:xfrm>
            <a:off x="8101013" y="5561867"/>
            <a:ext cx="620712" cy="88900"/>
            <a:chOff x="4147" y="3703"/>
            <a:chExt cx="391" cy="56"/>
          </a:xfrm>
        </p:grpSpPr>
        <p:sp>
          <p:nvSpPr>
            <p:cNvPr id="225349" name="Oval 69"/>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50" name="Oval 70"/>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51" name="Oval 71"/>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52" name="Oval 72"/>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53" name="Oval 73"/>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25354" name="Group 74"/>
          <p:cNvGrpSpPr>
            <a:grpSpLocks/>
          </p:cNvGrpSpPr>
          <p:nvPr/>
        </p:nvGrpSpPr>
        <p:grpSpPr bwMode="auto">
          <a:xfrm>
            <a:off x="8234363" y="5358667"/>
            <a:ext cx="355600" cy="88900"/>
            <a:chOff x="4235" y="3596"/>
            <a:chExt cx="224" cy="56"/>
          </a:xfrm>
        </p:grpSpPr>
        <p:sp>
          <p:nvSpPr>
            <p:cNvPr id="225355" name="Oval 75"/>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56" name="Oval 76"/>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57" name="Oval 77"/>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25358" name="Group 78"/>
          <p:cNvGrpSpPr>
            <a:grpSpLocks/>
          </p:cNvGrpSpPr>
          <p:nvPr/>
        </p:nvGrpSpPr>
        <p:grpSpPr bwMode="auto">
          <a:xfrm>
            <a:off x="8234363" y="5157055"/>
            <a:ext cx="355600" cy="88900"/>
            <a:chOff x="4233" y="3461"/>
            <a:chExt cx="224" cy="56"/>
          </a:xfrm>
        </p:grpSpPr>
        <p:sp>
          <p:nvSpPr>
            <p:cNvPr id="225359" name="Oval 79"/>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60" name="Oval 80"/>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61" name="Oval 81"/>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25362" name="Group 82"/>
          <p:cNvGrpSpPr>
            <a:grpSpLocks/>
          </p:cNvGrpSpPr>
          <p:nvPr/>
        </p:nvGrpSpPr>
        <p:grpSpPr bwMode="auto">
          <a:xfrm>
            <a:off x="8299450" y="4955442"/>
            <a:ext cx="222250" cy="88900"/>
            <a:chOff x="4231" y="3326"/>
            <a:chExt cx="140" cy="56"/>
          </a:xfrm>
        </p:grpSpPr>
        <p:sp>
          <p:nvSpPr>
            <p:cNvPr id="225363" name="Oval 83"/>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64" name="Oval 84"/>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25365" name="Group 85"/>
          <p:cNvGrpSpPr>
            <a:grpSpLocks/>
          </p:cNvGrpSpPr>
          <p:nvPr/>
        </p:nvGrpSpPr>
        <p:grpSpPr bwMode="auto">
          <a:xfrm>
            <a:off x="8299450" y="4752242"/>
            <a:ext cx="222250" cy="88900"/>
            <a:chOff x="4229" y="3191"/>
            <a:chExt cx="140" cy="56"/>
          </a:xfrm>
        </p:grpSpPr>
        <p:sp>
          <p:nvSpPr>
            <p:cNvPr id="225366" name="Oval 86"/>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67" name="Oval 87"/>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grpSp>
        <p:nvGrpSpPr>
          <p:cNvPr id="225368" name="Group 88"/>
          <p:cNvGrpSpPr>
            <a:grpSpLocks/>
          </p:cNvGrpSpPr>
          <p:nvPr/>
        </p:nvGrpSpPr>
        <p:grpSpPr bwMode="auto">
          <a:xfrm>
            <a:off x="8299450" y="4550630"/>
            <a:ext cx="222250" cy="88900"/>
            <a:chOff x="4227" y="3056"/>
            <a:chExt cx="140" cy="56"/>
          </a:xfrm>
        </p:grpSpPr>
        <p:sp>
          <p:nvSpPr>
            <p:cNvPr id="225369" name="Oval 89"/>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70" name="Oval 90"/>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grpSp>
      <p:sp>
        <p:nvSpPr>
          <p:cNvPr id="225371" name="Oval 91"/>
          <p:cNvSpPr>
            <a:spLocks noChangeArrowheads="1"/>
          </p:cNvSpPr>
          <p:nvPr/>
        </p:nvSpPr>
        <p:spPr bwMode="auto">
          <a:xfrm>
            <a:off x="8366125" y="4349017"/>
            <a:ext cx="88900" cy="88900"/>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72" name="Oval 92"/>
          <p:cNvSpPr>
            <a:spLocks noChangeArrowheads="1"/>
          </p:cNvSpPr>
          <p:nvPr/>
        </p:nvSpPr>
        <p:spPr bwMode="auto">
          <a:xfrm>
            <a:off x="8366125" y="4145817"/>
            <a:ext cx="88900" cy="88900"/>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73" name="Oval 93"/>
          <p:cNvSpPr>
            <a:spLocks noChangeArrowheads="1"/>
          </p:cNvSpPr>
          <p:nvPr/>
        </p:nvSpPr>
        <p:spPr bwMode="auto">
          <a:xfrm>
            <a:off x="8366125" y="3944205"/>
            <a:ext cx="88900" cy="88900"/>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74" name="Oval 94"/>
          <p:cNvSpPr>
            <a:spLocks noChangeArrowheads="1"/>
          </p:cNvSpPr>
          <p:nvPr/>
        </p:nvSpPr>
        <p:spPr bwMode="auto">
          <a:xfrm>
            <a:off x="8366125" y="3742592"/>
            <a:ext cx="88900" cy="88900"/>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25375" name="Oval 95"/>
          <p:cNvSpPr>
            <a:spLocks noChangeArrowheads="1"/>
          </p:cNvSpPr>
          <p:nvPr/>
        </p:nvSpPr>
        <p:spPr bwMode="auto">
          <a:xfrm>
            <a:off x="8366125" y="3540980"/>
            <a:ext cx="88900" cy="88900"/>
          </a:xfrm>
          <a:prstGeom prst="ellips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96" name="Oval 95">
            <a:extLst>
              <a:ext uri="{FF2B5EF4-FFF2-40B4-BE49-F238E27FC236}">
                <a16:creationId xmlns:a16="http://schemas.microsoft.com/office/drawing/2014/main" id="{A563FA19-E8A8-434C-AF6D-274C4A31222A}"/>
              </a:ext>
            </a:extLst>
          </p:cNvPr>
          <p:cNvSpPr/>
          <p:nvPr/>
        </p:nvSpPr>
        <p:spPr bwMode="auto">
          <a:xfrm>
            <a:off x="8065332" y="19027"/>
            <a:ext cx="1066800" cy="649188"/>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200" dirty="0">
                <a:solidFill>
                  <a:schemeClr val="bg1"/>
                </a:solidFill>
              </a:rPr>
              <a:t>See extra 3</a:t>
            </a:r>
          </a:p>
        </p:txBody>
      </p:sp>
      <p:pic>
        <p:nvPicPr>
          <p:cNvPr id="97" name="Picture 96" descr="Image result for images sutro weir">
            <a:extLst>
              <a:ext uri="{FF2B5EF4-FFF2-40B4-BE49-F238E27FC236}">
                <a16:creationId xmlns:a16="http://schemas.microsoft.com/office/drawing/2014/main" id="{38FED8E7-7F76-4B50-9324-1CC9DA933A9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3274" r="40453" b="26753"/>
          <a:stretch/>
        </p:blipFill>
        <p:spPr bwMode="auto">
          <a:xfrm>
            <a:off x="1" y="1"/>
            <a:ext cx="1182654" cy="13716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Related image">
            <a:extLst>
              <a:ext uri="{FF2B5EF4-FFF2-40B4-BE49-F238E27FC236}">
                <a16:creationId xmlns:a16="http://schemas.microsoft.com/office/drawing/2014/main" id="{FE2F6D05-D89D-499E-8C8F-715528E0844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990384" y="0"/>
            <a:ext cx="1201615" cy="138586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Image result for images sutro weir">
            <a:extLst>
              <a:ext uri="{FF2B5EF4-FFF2-40B4-BE49-F238E27FC236}">
                <a16:creationId xmlns:a16="http://schemas.microsoft.com/office/drawing/2014/main" id="{38FED8E7-7F76-4B50-9324-1CC9DA933A9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4742" y="3014038"/>
            <a:ext cx="8601866" cy="357837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9FDCEB99-4E63-499D-ACAB-1E3F5E8388A4}"/>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7155962" y="2632083"/>
            <a:ext cx="787810" cy="292571"/>
          </a:xfrm>
          <a:prstGeom prst="rect">
            <a:avLst/>
          </a:prstGeom>
        </p:spPr>
      </p:pic>
      <p:pic>
        <p:nvPicPr>
          <p:cNvPr id="14" name="Picture 13">
            <a:extLst>
              <a:ext uri="{FF2B5EF4-FFF2-40B4-BE49-F238E27FC236}">
                <a16:creationId xmlns:a16="http://schemas.microsoft.com/office/drawing/2014/main" id="{E17A6990-AE3D-4544-8437-D5799EA8CD2F}"/>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1200228" y="2632082"/>
            <a:ext cx="787810" cy="292571"/>
          </a:xfrm>
          <a:prstGeom prst="rect">
            <a:avLst/>
          </a:prstGeom>
        </p:spPr>
      </p:pic>
      <p:pic>
        <p:nvPicPr>
          <p:cNvPr id="19" name="Picture 18">
            <a:extLst>
              <a:ext uri="{FF2B5EF4-FFF2-40B4-BE49-F238E27FC236}">
                <a16:creationId xmlns:a16="http://schemas.microsoft.com/office/drawing/2014/main" id="{9A7BCFB8-AB43-4F90-9942-BB9859A6088B}"/>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4273484" y="2632083"/>
            <a:ext cx="664381" cy="227047"/>
          </a:xfrm>
          <a:prstGeom prst="rect">
            <a:avLst/>
          </a:prstGeom>
        </p:spPr>
      </p:pic>
      <p:sp>
        <p:nvSpPr>
          <p:cNvPr id="20" name="TextBox 19">
            <a:extLst>
              <a:ext uri="{FF2B5EF4-FFF2-40B4-BE49-F238E27FC236}">
                <a16:creationId xmlns:a16="http://schemas.microsoft.com/office/drawing/2014/main" id="{41D8DAAA-19ED-4A3A-8105-28C453C59399}"/>
              </a:ext>
            </a:extLst>
          </p:cNvPr>
          <p:cNvSpPr txBox="1"/>
          <p:nvPr/>
        </p:nvSpPr>
        <p:spPr>
          <a:xfrm>
            <a:off x="929977" y="2209412"/>
            <a:ext cx="1328312" cy="523220"/>
          </a:xfrm>
          <a:prstGeom prst="rect">
            <a:avLst/>
          </a:prstGeom>
          <a:noFill/>
        </p:spPr>
        <p:txBody>
          <a:bodyPr wrap="none" rtlCol="0">
            <a:spAutoFit/>
          </a:bodyPr>
          <a:lstStyle/>
          <a:p>
            <a:r>
              <a:rPr lang="en-US" dirty="0"/>
              <a:t>V-notch</a:t>
            </a:r>
          </a:p>
        </p:txBody>
      </p:sp>
      <p:sp>
        <p:nvSpPr>
          <p:cNvPr id="21" name="TextBox 20">
            <a:extLst>
              <a:ext uri="{FF2B5EF4-FFF2-40B4-BE49-F238E27FC236}">
                <a16:creationId xmlns:a16="http://schemas.microsoft.com/office/drawing/2014/main" id="{17E84422-E141-4670-BA37-0932A6931FD5}"/>
              </a:ext>
            </a:extLst>
          </p:cNvPr>
          <p:cNvSpPr txBox="1"/>
          <p:nvPr/>
        </p:nvSpPr>
        <p:spPr>
          <a:xfrm>
            <a:off x="6674697" y="2147868"/>
            <a:ext cx="1915909" cy="523220"/>
          </a:xfrm>
          <a:prstGeom prst="rect">
            <a:avLst/>
          </a:prstGeom>
          <a:noFill/>
        </p:spPr>
        <p:txBody>
          <a:bodyPr wrap="none" rtlCol="0">
            <a:spAutoFit/>
          </a:bodyPr>
          <a:lstStyle/>
          <a:p>
            <a:r>
              <a:rPr lang="en-US" dirty="0"/>
              <a:t>Rectangular</a:t>
            </a:r>
          </a:p>
        </p:txBody>
      </p:sp>
      <p:sp>
        <p:nvSpPr>
          <p:cNvPr id="22" name="TextBox 21">
            <a:extLst>
              <a:ext uri="{FF2B5EF4-FFF2-40B4-BE49-F238E27FC236}">
                <a16:creationId xmlns:a16="http://schemas.microsoft.com/office/drawing/2014/main" id="{E81FA9B0-0E0E-4C04-92B9-714D4C652314}"/>
              </a:ext>
            </a:extLst>
          </p:cNvPr>
          <p:cNvSpPr txBox="1"/>
          <p:nvPr/>
        </p:nvSpPr>
        <p:spPr>
          <a:xfrm>
            <a:off x="4084368" y="2131796"/>
            <a:ext cx="963725" cy="523220"/>
          </a:xfrm>
          <a:prstGeom prst="rect">
            <a:avLst/>
          </a:prstGeom>
          <a:noFill/>
        </p:spPr>
        <p:txBody>
          <a:bodyPr wrap="none" rtlCol="0">
            <a:spAutoFit/>
          </a:bodyPr>
          <a:lstStyle/>
          <a:p>
            <a:r>
              <a:rPr lang="en-US" dirty="0" err="1"/>
              <a:t>Sutro</a:t>
            </a:r>
            <a:endParaRPr lang="en-US" dirty="0"/>
          </a:p>
        </p:txBody>
      </p:sp>
      <p:sp>
        <p:nvSpPr>
          <p:cNvPr id="23" name="Rectangle 2">
            <a:extLst>
              <a:ext uri="{FF2B5EF4-FFF2-40B4-BE49-F238E27FC236}">
                <a16:creationId xmlns:a16="http://schemas.microsoft.com/office/drawing/2014/main" id="{0C8F534F-70E2-4FFC-AD56-45B7D8022B24}"/>
              </a:ext>
            </a:extLst>
          </p:cNvPr>
          <p:cNvSpPr>
            <a:spLocks noGrp="1" noChangeArrowheads="1"/>
          </p:cNvSpPr>
          <p:nvPr>
            <p:ph type="title"/>
          </p:nvPr>
        </p:nvSpPr>
        <p:spPr>
          <a:xfrm>
            <a:off x="457200" y="228600"/>
            <a:ext cx="3279531" cy="1143000"/>
          </a:xfrm>
        </p:spPr>
        <p:txBody>
          <a:bodyPr/>
          <a:lstStyle/>
          <a:p>
            <a:r>
              <a:rPr lang="en-US" sz="3600" dirty="0"/>
              <a:t>Weir flow-head Proportionality</a:t>
            </a:r>
          </a:p>
        </p:txBody>
      </p:sp>
      <p:sp>
        <p:nvSpPr>
          <p:cNvPr id="2" name="Oval 1">
            <a:extLst>
              <a:ext uri="{FF2B5EF4-FFF2-40B4-BE49-F238E27FC236}">
                <a16:creationId xmlns:a16="http://schemas.microsoft.com/office/drawing/2014/main" id="{24058476-433C-4FCD-A6C0-F07683C548E0}"/>
              </a:ext>
            </a:extLst>
          </p:cNvPr>
          <p:cNvSpPr/>
          <p:nvPr/>
        </p:nvSpPr>
        <p:spPr>
          <a:xfrm>
            <a:off x="3814344" y="1931122"/>
            <a:ext cx="1573933" cy="1222079"/>
          </a:xfrm>
          <a:prstGeom prst="ellipse">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a:extLst>
              <a:ext uri="{FF2B5EF4-FFF2-40B4-BE49-F238E27FC236}">
                <a16:creationId xmlns:a16="http://schemas.microsoft.com/office/drawing/2014/main" id="{0B317D22-3517-4E2D-AD9F-3F1BB3962650}"/>
              </a:ext>
            </a:extLst>
          </p:cNvPr>
          <p:cNvGrpSpPr/>
          <p:nvPr/>
        </p:nvGrpSpPr>
        <p:grpSpPr>
          <a:xfrm>
            <a:off x="4703885" y="2112700"/>
            <a:ext cx="1975494" cy="1015663"/>
            <a:chOff x="4703885" y="2112700"/>
            <a:chExt cx="1975494" cy="1015663"/>
          </a:xfrm>
        </p:grpSpPr>
        <p:sp>
          <p:nvSpPr>
            <p:cNvPr id="13" name="Oval 12">
              <a:extLst>
                <a:ext uri="{FF2B5EF4-FFF2-40B4-BE49-F238E27FC236}">
                  <a16:creationId xmlns:a16="http://schemas.microsoft.com/office/drawing/2014/main" id="{35360E26-84C7-48A8-9895-469301A8D079}"/>
                </a:ext>
              </a:extLst>
            </p:cNvPr>
            <p:cNvSpPr/>
            <p:nvPr/>
          </p:nvSpPr>
          <p:spPr>
            <a:xfrm>
              <a:off x="4703885" y="2477656"/>
              <a:ext cx="414756" cy="446997"/>
            </a:xfrm>
            <a:prstGeom prst="ellipse">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4D05D58C-AFC1-4818-95A8-566959AB7757}"/>
                </a:ext>
              </a:extLst>
            </p:cNvPr>
            <p:cNvSpPr txBox="1"/>
            <p:nvPr/>
          </p:nvSpPr>
          <p:spPr>
            <a:xfrm>
              <a:off x="5336209" y="2112700"/>
              <a:ext cx="1343170" cy="1015663"/>
            </a:xfrm>
            <a:prstGeom prst="rect">
              <a:avLst/>
            </a:prstGeom>
            <a:noFill/>
          </p:spPr>
          <p:txBody>
            <a:bodyPr wrap="square" rtlCol="0">
              <a:spAutoFit/>
            </a:bodyPr>
            <a:lstStyle/>
            <a:p>
              <a:r>
                <a:rPr lang="en-US" sz="2000" dirty="0">
                  <a:solidFill>
                    <a:srgbClr val="C00000"/>
                  </a:solidFill>
                </a:rPr>
                <a:t>Exponent of h is 1, linear!</a:t>
              </a:r>
            </a:p>
          </p:txBody>
        </p:sp>
      </p:grpSp>
    </p:spTree>
    <p:extLst>
      <p:ext uri="{BB962C8B-B14F-4D97-AF65-F5344CB8AC3E}">
        <p14:creationId xmlns:p14="http://schemas.microsoft.com/office/powerpoint/2010/main" val="8800285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22" name="Rectangle 2"/>
          <p:cNvSpPr>
            <a:spLocks noGrp="1" noChangeArrowheads="1"/>
          </p:cNvSpPr>
          <p:nvPr>
            <p:ph type="title" idx="4294967295"/>
          </p:nvPr>
        </p:nvSpPr>
        <p:spPr>
          <a:xfrm>
            <a:off x="0" y="120650"/>
            <a:ext cx="7772400" cy="1143000"/>
          </a:xfrm>
        </p:spPr>
        <p:txBody>
          <a:bodyPr lIns="91440" tIns="45720" rIns="91440" bIns="45720"/>
          <a:lstStyle/>
          <a:p>
            <a:pPr eaLnBrk="1" hangingPunct="1"/>
            <a:r>
              <a:rPr lang="en-US" dirty="0"/>
              <a:t>Linear Orifice Meter</a:t>
            </a:r>
          </a:p>
        </p:txBody>
      </p:sp>
      <p:pic>
        <p:nvPicPr>
          <p:cNvPr id="337924" name="Picture 4"/>
          <p:cNvPicPr>
            <a:picLocks noChangeAspect="1" noChangeArrowheads="1"/>
          </p:cNvPicPr>
          <p:nvPr/>
        </p:nvPicPr>
        <p:blipFill>
          <a:blip r:embed="rId3" cstate="print"/>
          <a:srcRect/>
          <a:stretch>
            <a:fillRect/>
          </a:stretch>
        </p:blipFill>
        <p:spPr bwMode="auto">
          <a:xfrm>
            <a:off x="0" y="1512276"/>
            <a:ext cx="8440615" cy="5345723"/>
          </a:xfrm>
          <a:prstGeom prst="rect">
            <a:avLst/>
          </a:prstGeom>
          <a:noFill/>
          <a:ln w="9525">
            <a:noFill/>
            <a:miter lim="800000"/>
            <a:headEnd/>
            <a:tailEnd/>
          </a:ln>
        </p:spPr>
      </p:pic>
      <p:sp>
        <p:nvSpPr>
          <p:cNvPr id="337925" name="Text Box 5"/>
          <p:cNvSpPr txBox="1">
            <a:spLocks noChangeArrowheads="1"/>
          </p:cNvSpPr>
          <p:nvPr/>
        </p:nvSpPr>
        <p:spPr bwMode="auto">
          <a:xfrm>
            <a:off x="6080125" y="6284913"/>
            <a:ext cx="2711450" cy="366712"/>
          </a:xfrm>
          <a:prstGeom prst="rect">
            <a:avLst/>
          </a:prstGeom>
          <a:noFill/>
          <a:ln w="9525">
            <a:noFill/>
            <a:miter lim="800000"/>
            <a:headEnd/>
            <a:tailEnd/>
          </a:ln>
        </p:spPr>
        <p:txBody>
          <a:bodyPr wrap="none">
            <a:spAutoFit/>
          </a:bodyPr>
          <a:lstStyle/>
          <a:p>
            <a:pPr eaLnBrk="1" hangingPunct="1"/>
            <a:r>
              <a:rPr lang="en-US" sz="1800">
                <a:solidFill>
                  <a:schemeClr val="bg1"/>
                </a:solidFill>
                <a:latin typeface="Arial" charset="0"/>
                <a:cs typeface="Arial" charset="0"/>
              </a:rPr>
              <a:t>Photo by Lindsay France</a:t>
            </a:r>
          </a:p>
        </p:txBody>
      </p:sp>
      <p:pic>
        <p:nvPicPr>
          <p:cNvPr id="2" name="Picture 1">
            <a:extLst>
              <a:ext uri="{FF2B5EF4-FFF2-40B4-BE49-F238E27FC236}">
                <a16:creationId xmlns:a16="http://schemas.microsoft.com/office/drawing/2014/main" id="{CD8F8C2C-A48F-4DC8-B7BB-D5E341AD2485}"/>
              </a:ext>
            </a:extLst>
          </p:cNvPr>
          <p:cNvPicPr>
            <a:picLocks noChangeAspect="1"/>
          </p:cNvPicPr>
          <p:nvPr/>
        </p:nvPicPr>
        <p:blipFill>
          <a:blip r:embed="rId4"/>
          <a:stretch>
            <a:fillRect/>
          </a:stretch>
        </p:blipFill>
        <p:spPr>
          <a:xfrm>
            <a:off x="8507560" y="-1"/>
            <a:ext cx="2998640" cy="6858000"/>
          </a:xfrm>
          <a:prstGeom prst="rect">
            <a:avLst/>
          </a:prstGeom>
        </p:spPr>
      </p:pic>
      <p:pic>
        <p:nvPicPr>
          <p:cNvPr id="6" name="Picture 2" descr="Related image">
            <a:extLst>
              <a:ext uri="{FF2B5EF4-FFF2-40B4-BE49-F238E27FC236}">
                <a16:creationId xmlns:a16="http://schemas.microsoft.com/office/drawing/2014/main" id="{DD87B702-6EDF-4F0B-AD30-CA2AA3BADA6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990384" y="0"/>
            <a:ext cx="1201615" cy="138586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20" name="Rectangle 3">
            <a:extLst>
              <a:ext uri="{FF2B5EF4-FFF2-40B4-BE49-F238E27FC236}">
                <a16:creationId xmlns:a16="http://schemas.microsoft.com/office/drawing/2014/main" id="{57D565A7-CECC-4C58-9E92-1696AD4001E3}"/>
              </a:ext>
            </a:extLst>
          </p:cNvPr>
          <p:cNvSpPr>
            <a:spLocks noGrp="1" noChangeArrowheads="1"/>
          </p:cNvSpPr>
          <p:nvPr>
            <p:ph sz="half" idx="1"/>
          </p:nvPr>
        </p:nvSpPr>
        <p:spPr>
          <a:xfrm>
            <a:off x="611316" y="1600199"/>
            <a:ext cx="4046561" cy="4827234"/>
          </a:xfrm>
        </p:spPr>
        <p:txBody>
          <a:bodyPr/>
          <a:lstStyle/>
          <a:p>
            <a:r>
              <a:rPr lang="en-US" dirty="0">
                <a:solidFill>
                  <a:schemeClr val="bg1">
                    <a:lumMod val="75000"/>
                  </a:schemeClr>
                </a:solidFill>
              </a:rPr>
              <a:t>Fluids Review</a:t>
            </a:r>
          </a:p>
          <a:p>
            <a:r>
              <a:rPr lang="en-US" dirty="0">
                <a:solidFill>
                  <a:schemeClr val="bg1">
                    <a:lumMod val="75000"/>
                  </a:schemeClr>
                </a:solidFill>
              </a:rPr>
              <a:t>Applications of flow control</a:t>
            </a:r>
          </a:p>
          <a:p>
            <a:r>
              <a:rPr lang="en-US" dirty="0">
                <a:solidFill>
                  <a:schemeClr val="bg1">
                    <a:lumMod val="75000"/>
                  </a:schemeClr>
                </a:solidFill>
              </a:rPr>
              <a:t>If you had electricity</a:t>
            </a:r>
          </a:p>
          <a:p>
            <a:r>
              <a:rPr lang="en-US" dirty="0">
                <a:solidFill>
                  <a:schemeClr val="bg1">
                    <a:lumMod val="75000"/>
                  </a:schemeClr>
                </a:solidFill>
              </a:rPr>
              <a:t>Hole in a bucket </a:t>
            </a:r>
          </a:p>
          <a:p>
            <a:r>
              <a:rPr lang="en-US" dirty="0">
                <a:solidFill>
                  <a:schemeClr val="bg1">
                    <a:lumMod val="75000"/>
                  </a:schemeClr>
                </a:solidFill>
              </a:rPr>
              <a:t>Constant head devices</a:t>
            </a:r>
          </a:p>
          <a:p>
            <a:pPr lvl="1"/>
            <a:r>
              <a:rPr lang="en-US" dirty="0">
                <a:solidFill>
                  <a:schemeClr val="bg1">
                    <a:lumMod val="75000"/>
                  </a:schemeClr>
                </a:solidFill>
              </a:rPr>
              <a:t>Floating bowl</a:t>
            </a:r>
          </a:p>
          <a:p>
            <a:pPr lvl="1"/>
            <a:r>
              <a:rPr lang="en-US" dirty="0">
                <a:solidFill>
                  <a:schemeClr val="bg1">
                    <a:lumMod val="75000"/>
                  </a:schemeClr>
                </a:solidFill>
              </a:rPr>
              <a:t>Overflow tanks</a:t>
            </a:r>
          </a:p>
          <a:p>
            <a:pPr lvl="1"/>
            <a:r>
              <a:rPr lang="en-US" dirty="0">
                <a:solidFill>
                  <a:schemeClr val="bg1">
                    <a:lumMod val="75000"/>
                  </a:schemeClr>
                </a:solidFill>
              </a:rPr>
              <a:t>Marriot bottle</a:t>
            </a:r>
          </a:p>
          <a:p>
            <a:pPr lvl="1"/>
            <a:r>
              <a:rPr lang="en-US" dirty="0">
                <a:solidFill>
                  <a:schemeClr val="bg1">
                    <a:lumMod val="75000"/>
                  </a:schemeClr>
                </a:solidFill>
              </a:rPr>
              <a:t>Float valve</a:t>
            </a:r>
          </a:p>
        </p:txBody>
      </p:sp>
      <p:sp>
        <p:nvSpPr>
          <p:cNvPr id="35" name="Content Placeholder 88">
            <a:extLst>
              <a:ext uri="{FF2B5EF4-FFF2-40B4-BE49-F238E27FC236}">
                <a16:creationId xmlns:a16="http://schemas.microsoft.com/office/drawing/2014/main" id="{8B14775A-0A76-4870-BD3D-C9C6EE9C751A}"/>
              </a:ext>
            </a:extLst>
          </p:cNvPr>
          <p:cNvSpPr>
            <a:spLocks noGrp="1"/>
          </p:cNvSpPr>
          <p:nvPr>
            <p:ph sz="half" idx="2"/>
          </p:nvPr>
        </p:nvSpPr>
        <p:spPr>
          <a:xfrm>
            <a:off x="5322912" y="1600200"/>
            <a:ext cx="4038600" cy="4525963"/>
          </a:xfrm>
        </p:spPr>
        <p:txBody>
          <a:bodyPr/>
          <a:lstStyle/>
          <a:p>
            <a:r>
              <a:rPr lang="en-US" dirty="0" err="1">
                <a:solidFill>
                  <a:schemeClr val="bg1">
                    <a:lumMod val="75000"/>
                  </a:schemeClr>
                </a:solidFill>
              </a:rPr>
              <a:t>Hypochlorinators</a:t>
            </a:r>
            <a:br>
              <a:rPr lang="en-US" dirty="0">
                <a:solidFill>
                  <a:schemeClr val="bg1">
                    <a:lumMod val="75000"/>
                  </a:schemeClr>
                </a:solidFill>
              </a:rPr>
            </a:br>
            <a:r>
              <a:rPr lang="en-US" dirty="0">
                <a:solidFill>
                  <a:schemeClr val="bg1">
                    <a:lumMod val="75000"/>
                  </a:schemeClr>
                </a:solidFill>
              </a:rPr>
              <a:t>in Honduras</a:t>
            </a:r>
          </a:p>
          <a:p>
            <a:r>
              <a:rPr lang="en-US" dirty="0" err="1">
                <a:solidFill>
                  <a:schemeClr val="bg1">
                    <a:lumMod val="75000"/>
                  </a:schemeClr>
                </a:solidFill>
              </a:rPr>
              <a:t>AguaClara</a:t>
            </a:r>
            <a:r>
              <a:rPr lang="en-US" dirty="0">
                <a:solidFill>
                  <a:schemeClr val="bg1">
                    <a:lumMod val="75000"/>
                  </a:schemeClr>
                </a:solidFill>
              </a:rPr>
              <a:t> “Almost Linear” </a:t>
            </a:r>
            <a:br>
              <a:rPr lang="en-US" dirty="0">
                <a:solidFill>
                  <a:schemeClr val="bg1">
                    <a:lumMod val="75000"/>
                  </a:schemeClr>
                </a:solidFill>
              </a:rPr>
            </a:br>
            <a:r>
              <a:rPr lang="en-US" dirty="0">
                <a:solidFill>
                  <a:schemeClr val="bg1">
                    <a:lumMod val="75000"/>
                  </a:schemeClr>
                </a:solidFill>
              </a:rPr>
              <a:t>Flow Controller</a:t>
            </a:r>
          </a:p>
          <a:p>
            <a:r>
              <a:rPr lang="en-US" dirty="0" err="1">
                <a:solidFill>
                  <a:schemeClr val="bg1">
                    <a:lumMod val="75000"/>
                  </a:schemeClr>
                </a:solidFill>
              </a:rPr>
              <a:t>AguaClara</a:t>
            </a:r>
            <a:r>
              <a:rPr lang="en-US" dirty="0">
                <a:solidFill>
                  <a:schemeClr val="bg1">
                    <a:lumMod val="75000"/>
                  </a:schemeClr>
                </a:solidFill>
              </a:rPr>
              <a:t> Linear </a:t>
            </a:r>
            <a:br>
              <a:rPr lang="en-US" dirty="0">
                <a:solidFill>
                  <a:schemeClr val="bg1">
                    <a:lumMod val="75000"/>
                  </a:schemeClr>
                </a:solidFill>
              </a:rPr>
            </a:br>
            <a:r>
              <a:rPr lang="en-US" dirty="0">
                <a:solidFill>
                  <a:schemeClr val="bg1">
                    <a:lumMod val="75000"/>
                  </a:schemeClr>
                </a:solidFill>
              </a:rPr>
              <a:t>Flow Orifice Meter</a:t>
            </a:r>
          </a:p>
          <a:p>
            <a:r>
              <a:rPr lang="en-US" b="1" dirty="0" err="1"/>
              <a:t>AguaClara</a:t>
            </a:r>
            <a:r>
              <a:rPr lang="en-US" b="1" dirty="0"/>
              <a:t> Linear Chemical</a:t>
            </a:r>
            <a:br>
              <a:rPr lang="en-US" b="1" dirty="0"/>
            </a:br>
            <a:r>
              <a:rPr lang="en-US" b="1" dirty="0"/>
              <a:t>Dose Controller</a:t>
            </a:r>
          </a:p>
          <a:p>
            <a:endParaRPr lang="en-US" dirty="0">
              <a:solidFill>
                <a:schemeClr val="bg1">
                  <a:lumMod val="75000"/>
                </a:schemeClr>
              </a:solidFill>
            </a:endParaRPr>
          </a:p>
          <a:p>
            <a:endParaRPr lang="en-US" dirty="0">
              <a:solidFill>
                <a:schemeClr val="bg1">
                  <a:lumMod val="75000"/>
                </a:schemeClr>
              </a:solidFill>
            </a:endParaRPr>
          </a:p>
        </p:txBody>
      </p:sp>
      <p:pic>
        <p:nvPicPr>
          <p:cNvPr id="22"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74886F58-972D-43ED-B036-0EF6EB84A97E}"/>
              </a:ext>
            </a:extLst>
          </p:cNvPr>
          <p:cNvPicPr>
            <a:picLocks noChangeAspect="1" noChangeArrowheads="1"/>
          </p:cNvPicPr>
          <p:nvPr/>
        </p:nvPicPr>
        <p:blipFill>
          <a:blip r:embed="rId5" cstate="print"/>
          <a:srcRect/>
          <a:stretch>
            <a:fillRect/>
          </a:stretch>
        </p:blipFill>
        <p:spPr bwMode="auto">
          <a:xfrm>
            <a:off x="225194" y="3119269"/>
            <a:ext cx="513515" cy="385137"/>
          </a:xfrm>
          <a:prstGeom prst="rect">
            <a:avLst/>
          </a:prstGeom>
          <a:noFill/>
        </p:spPr>
      </p:pic>
      <p:pic>
        <p:nvPicPr>
          <p:cNvPr id="23" name="Picture 1">
            <a:hlinkClick r:id="rId6" action="ppaction://hlinksldjump"/>
            <a:extLst>
              <a:ext uri="{FF2B5EF4-FFF2-40B4-BE49-F238E27FC236}">
                <a16:creationId xmlns:a16="http://schemas.microsoft.com/office/drawing/2014/main" id="{08672B71-04F3-4AE2-B4BC-4E72640236AF}"/>
              </a:ext>
            </a:extLst>
          </p:cNvPr>
          <p:cNvPicPr>
            <a:picLocks noChangeAspect="1" noChangeArrowheads="1"/>
          </p:cNvPicPr>
          <p:nvPr/>
        </p:nvPicPr>
        <p:blipFill>
          <a:blip r:embed="rId7" cstate="print"/>
          <a:srcRect/>
          <a:stretch>
            <a:fillRect/>
          </a:stretch>
        </p:blipFill>
        <p:spPr bwMode="auto">
          <a:xfrm>
            <a:off x="379456" y="5070439"/>
            <a:ext cx="359254" cy="278674"/>
          </a:xfrm>
          <a:prstGeom prst="rect">
            <a:avLst/>
          </a:prstGeom>
          <a:noFill/>
          <a:ln w="9525">
            <a:noFill/>
            <a:miter lim="800000"/>
            <a:headEnd/>
            <a:tailEnd/>
          </a:ln>
          <a:effectLst/>
        </p:spPr>
      </p:pic>
      <p:pic>
        <p:nvPicPr>
          <p:cNvPr id="24" name="Picture 4">
            <a:hlinkClick r:id="rId8" action="ppaction://hlinksldjump"/>
            <a:extLst>
              <a:ext uri="{FF2B5EF4-FFF2-40B4-BE49-F238E27FC236}">
                <a16:creationId xmlns:a16="http://schemas.microsoft.com/office/drawing/2014/main" id="{DF623FD9-34B1-49E6-A26F-4CEACF2747DC}"/>
              </a:ext>
            </a:extLst>
          </p:cNvPr>
          <p:cNvPicPr>
            <a:picLocks noChangeAspect="1" noChangeArrowheads="1"/>
          </p:cNvPicPr>
          <p:nvPr/>
        </p:nvPicPr>
        <p:blipFill>
          <a:blip r:embed="rId9" cstate="print"/>
          <a:srcRect/>
          <a:stretch>
            <a:fillRect/>
          </a:stretch>
        </p:blipFill>
        <p:spPr bwMode="auto">
          <a:xfrm>
            <a:off x="516985" y="5417771"/>
            <a:ext cx="166407" cy="374661"/>
          </a:xfrm>
          <a:prstGeom prst="rect">
            <a:avLst/>
          </a:prstGeom>
          <a:noFill/>
          <a:ln w="9525">
            <a:noFill/>
            <a:miter lim="800000"/>
            <a:headEnd/>
            <a:tailEnd/>
          </a:ln>
          <a:effectLst/>
        </p:spPr>
      </p:pic>
      <p:pic>
        <p:nvPicPr>
          <p:cNvPr id="25" name="Picture 5">
            <a:hlinkClick r:id="rId10" action="ppaction://hlinksldjump"/>
            <a:extLst>
              <a:ext uri="{FF2B5EF4-FFF2-40B4-BE49-F238E27FC236}">
                <a16:creationId xmlns:a16="http://schemas.microsoft.com/office/drawing/2014/main" id="{017FDD22-9D44-44DF-87DF-EF9B27BD17E5}"/>
              </a:ext>
            </a:extLst>
          </p:cNvPr>
          <p:cNvPicPr>
            <a:picLocks noChangeAspect="1" noChangeArrowheads="1"/>
          </p:cNvPicPr>
          <p:nvPr/>
        </p:nvPicPr>
        <p:blipFill>
          <a:blip r:embed="rId11" cstate="print"/>
          <a:srcRect/>
          <a:stretch>
            <a:fillRect/>
          </a:stretch>
        </p:blipFill>
        <p:spPr bwMode="auto">
          <a:xfrm flipH="1">
            <a:off x="347650" y="4575051"/>
            <a:ext cx="505075" cy="337751"/>
          </a:xfrm>
          <a:prstGeom prst="rect">
            <a:avLst/>
          </a:prstGeom>
          <a:noFill/>
          <a:ln w="9525">
            <a:noFill/>
            <a:miter lim="800000"/>
            <a:headEnd/>
            <a:tailEnd/>
          </a:ln>
          <a:effectLst/>
        </p:spPr>
      </p:pic>
      <p:pic>
        <p:nvPicPr>
          <p:cNvPr id="26" name="Picture 8">
            <a:hlinkClick r:id="rId12" action="ppaction://hlinksldjump"/>
            <a:extLst>
              <a:ext uri="{FF2B5EF4-FFF2-40B4-BE49-F238E27FC236}">
                <a16:creationId xmlns:a16="http://schemas.microsoft.com/office/drawing/2014/main" id="{C8262016-91C3-4F4B-A042-29A90F1E46C4}"/>
              </a:ext>
            </a:extLst>
          </p:cNvPr>
          <p:cNvPicPr>
            <a:picLocks noChangeAspect="1" noChangeArrowheads="1"/>
          </p:cNvPicPr>
          <p:nvPr/>
        </p:nvPicPr>
        <p:blipFill>
          <a:blip r:embed="rId13" cstate="print"/>
          <a:srcRect/>
          <a:stretch>
            <a:fillRect/>
          </a:stretch>
        </p:blipFill>
        <p:spPr bwMode="auto">
          <a:xfrm>
            <a:off x="476340" y="5859416"/>
            <a:ext cx="262370" cy="319882"/>
          </a:xfrm>
          <a:prstGeom prst="rect">
            <a:avLst/>
          </a:prstGeom>
          <a:noFill/>
          <a:ln w="9525">
            <a:noFill/>
            <a:miter lim="800000"/>
            <a:headEnd/>
            <a:tailEnd/>
          </a:ln>
          <a:effectLst/>
        </p:spPr>
      </p:pic>
      <p:pic>
        <p:nvPicPr>
          <p:cNvPr id="30" name="Picture 29">
            <a:hlinkClick r:id="rId14" action="ppaction://hlinksldjump"/>
            <a:extLst>
              <a:ext uri="{FF2B5EF4-FFF2-40B4-BE49-F238E27FC236}">
                <a16:creationId xmlns:a16="http://schemas.microsoft.com/office/drawing/2014/main" id="{53264B00-9A2A-4E61-9F85-540335B1E9D3}"/>
              </a:ext>
            </a:extLst>
          </p:cNvPr>
          <p:cNvPicPr>
            <a:picLocks noChangeAspect="1"/>
          </p:cNvPicPr>
          <p:nvPr/>
        </p:nvPicPr>
        <p:blipFill>
          <a:blip r:embed="rId15"/>
          <a:stretch>
            <a:fillRect/>
          </a:stretch>
        </p:blipFill>
        <p:spPr>
          <a:xfrm>
            <a:off x="87217" y="1716504"/>
            <a:ext cx="651493" cy="209789"/>
          </a:xfrm>
          <a:prstGeom prst="rect">
            <a:avLst/>
          </a:prstGeom>
        </p:spPr>
      </p:pic>
      <p:pic>
        <p:nvPicPr>
          <p:cNvPr id="31" name="Picture 30">
            <a:hlinkClick r:id="rId14" action="ppaction://hlinksldjump"/>
            <a:extLst>
              <a:ext uri="{FF2B5EF4-FFF2-40B4-BE49-F238E27FC236}">
                <a16:creationId xmlns:a16="http://schemas.microsoft.com/office/drawing/2014/main" id="{0B74751D-8DB7-4C5A-B4AA-C522F21E281F}"/>
              </a:ext>
            </a:extLst>
          </p:cNvPr>
          <p:cNvPicPr>
            <a:picLocks noChangeAspect="1"/>
          </p:cNvPicPr>
          <p:nvPr>
            <p:custDataLst>
              <p:tags r:id="rId1"/>
            </p:custDataLst>
          </p:nvPr>
        </p:nvPicPr>
        <p:blipFill>
          <a:blip r:embed="rId16" cstate="print">
            <a:extLst>
              <a:ext uri="{28A0092B-C50C-407E-A947-70E740481C1C}">
                <a14:useLocalDpi xmlns:a14="http://schemas.microsoft.com/office/drawing/2010/main" val="0"/>
              </a:ext>
            </a:extLst>
          </a:blip>
          <a:stretch>
            <a:fillRect/>
          </a:stretch>
        </p:blipFill>
        <p:spPr>
          <a:xfrm>
            <a:off x="135566" y="2151362"/>
            <a:ext cx="558466" cy="359460"/>
          </a:xfrm>
          <a:prstGeom prst="rect">
            <a:avLst/>
          </a:prstGeom>
        </p:spPr>
      </p:pic>
      <p:pic>
        <p:nvPicPr>
          <p:cNvPr id="32" name="Picture 2" descr="Image result for head">
            <a:hlinkClick r:id="rId17" action="ppaction://hlinksldjump"/>
            <a:extLst>
              <a:ext uri="{FF2B5EF4-FFF2-40B4-BE49-F238E27FC236}">
                <a16:creationId xmlns:a16="http://schemas.microsoft.com/office/drawing/2014/main" id="{AD839170-8533-4C46-B26D-228AD8B64224}"/>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36098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3">
            <a:hlinkClick r:id="rId19" action="ppaction://hlinksldjump"/>
            <a:extLst>
              <a:ext uri="{FF2B5EF4-FFF2-40B4-BE49-F238E27FC236}">
                <a16:creationId xmlns:a16="http://schemas.microsoft.com/office/drawing/2014/main" id="{CCE30AEA-4A68-4FA3-87D4-CC19F3F46009}"/>
              </a:ext>
            </a:extLst>
          </p:cNvPr>
          <p:cNvPicPr>
            <a:picLocks noChangeAspect="1"/>
          </p:cNvPicPr>
          <p:nvPr/>
        </p:nvPicPr>
        <p:blipFill>
          <a:blip r:embed="rId20"/>
          <a:stretch>
            <a:fillRect/>
          </a:stretch>
        </p:blipFill>
        <p:spPr>
          <a:xfrm>
            <a:off x="147618" y="3733004"/>
            <a:ext cx="636127" cy="111435"/>
          </a:xfrm>
          <a:prstGeom prst="rect">
            <a:avLst/>
          </a:prstGeom>
        </p:spPr>
      </p:pic>
      <p:sp>
        <p:nvSpPr>
          <p:cNvPr id="19" name="TextBox 18">
            <a:extLst>
              <a:ext uri="{FF2B5EF4-FFF2-40B4-BE49-F238E27FC236}">
                <a16:creationId xmlns:a16="http://schemas.microsoft.com/office/drawing/2014/main" id="{A9B0C1AA-6C28-4397-9D02-5C20B53F8E8D}"/>
              </a:ext>
            </a:extLst>
          </p:cNvPr>
          <p:cNvSpPr txBox="1"/>
          <p:nvPr/>
        </p:nvSpPr>
        <p:spPr>
          <a:xfrm>
            <a:off x="4395392" y="6499240"/>
            <a:ext cx="4966120" cy="400110"/>
          </a:xfrm>
          <a:prstGeom prst="rect">
            <a:avLst/>
          </a:prstGeom>
          <a:noFill/>
        </p:spPr>
        <p:txBody>
          <a:bodyPr wrap="square" rtlCol="0">
            <a:spAutoFit/>
          </a:bodyPr>
          <a:lstStyle/>
          <a:p>
            <a:r>
              <a:rPr lang="en-US" sz="2000" dirty="0">
                <a:solidFill>
                  <a:schemeClr val="bg1">
                    <a:lumMod val="75000"/>
                  </a:schemeClr>
                </a:solidFill>
              </a:rPr>
              <a:t>Ctrl + click the pictures to go to each section!</a:t>
            </a:r>
          </a:p>
        </p:txBody>
      </p:sp>
      <p:pic>
        <p:nvPicPr>
          <p:cNvPr id="36" name="Picture 35">
            <a:hlinkClick r:id="rId21" action="ppaction://hlinksldjump"/>
            <a:extLst>
              <a:ext uri="{FF2B5EF4-FFF2-40B4-BE49-F238E27FC236}">
                <a16:creationId xmlns:a16="http://schemas.microsoft.com/office/drawing/2014/main" id="{09366E4E-EDED-4179-B207-5DC358BACCEC}"/>
              </a:ext>
            </a:extLst>
          </p:cNvPr>
          <p:cNvPicPr>
            <a:picLocks noChangeAspect="1"/>
          </p:cNvPicPr>
          <p:nvPr/>
        </p:nvPicPr>
        <p:blipFill>
          <a:blip r:embed="rId22"/>
          <a:stretch>
            <a:fillRect/>
          </a:stretch>
        </p:blipFill>
        <p:spPr>
          <a:xfrm>
            <a:off x="4875321" y="1600147"/>
            <a:ext cx="611316" cy="374973"/>
          </a:xfrm>
          <a:prstGeom prst="rect">
            <a:avLst/>
          </a:prstGeom>
        </p:spPr>
      </p:pic>
      <p:pic>
        <p:nvPicPr>
          <p:cNvPr id="37" name="Picture 9">
            <a:hlinkClick r:id="rId23" action="ppaction://hlinksldjump"/>
            <a:extLst>
              <a:ext uri="{FF2B5EF4-FFF2-40B4-BE49-F238E27FC236}">
                <a16:creationId xmlns:a16="http://schemas.microsoft.com/office/drawing/2014/main" id="{66176C48-48DA-4418-8793-705051642414}"/>
              </a:ext>
            </a:extLst>
          </p:cNvPr>
          <p:cNvPicPr>
            <a:picLocks noChangeAspect="1" noChangeArrowheads="1"/>
          </p:cNvPicPr>
          <p:nvPr/>
        </p:nvPicPr>
        <p:blipFill>
          <a:blip r:embed="rId24" cstate="print"/>
          <a:srcRect/>
          <a:stretch>
            <a:fillRect/>
          </a:stretch>
        </p:blipFill>
        <p:spPr bwMode="auto">
          <a:xfrm>
            <a:off x="4875321" y="2541235"/>
            <a:ext cx="615063" cy="613345"/>
          </a:xfrm>
          <a:prstGeom prst="rect">
            <a:avLst/>
          </a:prstGeom>
          <a:noFill/>
          <a:ln w="9525">
            <a:noFill/>
            <a:miter lim="800000"/>
            <a:headEnd/>
            <a:tailEnd/>
          </a:ln>
          <a:effectLst/>
        </p:spPr>
      </p:pic>
      <p:pic>
        <p:nvPicPr>
          <p:cNvPr id="38" name="Picture 3">
            <a:hlinkClick r:id="rId25" action="ppaction://hlinksldjump"/>
            <a:extLst>
              <a:ext uri="{FF2B5EF4-FFF2-40B4-BE49-F238E27FC236}">
                <a16:creationId xmlns:a16="http://schemas.microsoft.com/office/drawing/2014/main" id="{C99EE6E9-704D-470E-B92E-310C9F032465}"/>
              </a:ext>
            </a:extLst>
          </p:cNvPr>
          <p:cNvPicPr>
            <a:picLocks noChangeAspect="1" noChangeArrowheads="1"/>
          </p:cNvPicPr>
          <p:nvPr/>
        </p:nvPicPr>
        <p:blipFill>
          <a:blip r:embed="rId26" cstate="print">
            <a:clrChange>
              <a:clrFrom>
                <a:srgbClr val="212830"/>
              </a:clrFrom>
              <a:clrTo>
                <a:srgbClr val="212830">
                  <a:alpha val="0"/>
                </a:srgbClr>
              </a:clrTo>
            </a:clrChange>
          </a:blip>
          <a:srcRect l="75678" t="37135" r="16407" b="34610"/>
          <a:stretch>
            <a:fillRect/>
          </a:stretch>
        </p:blipFill>
        <p:spPr bwMode="auto">
          <a:xfrm>
            <a:off x="4986394" y="3776837"/>
            <a:ext cx="503989" cy="613345"/>
          </a:xfrm>
          <a:prstGeom prst="rect">
            <a:avLst/>
          </a:prstGeom>
          <a:noFill/>
          <a:ln w="9525">
            <a:noFill/>
            <a:miter lim="800000"/>
            <a:headEnd/>
            <a:tailEnd/>
          </a:ln>
        </p:spPr>
      </p:pic>
      <p:pic>
        <p:nvPicPr>
          <p:cNvPr id="39" name="Picture 3">
            <a:hlinkClick r:id="rId27" action="ppaction://hlinksldjump"/>
            <a:extLst>
              <a:ext uri="{FF2B5EF4-FFF2-40B4-BE49-F238E27FC236}">
                <a16:creationId xmlns:a16="http://schemas.microsoft.com/office/drawing/2014/main" id="{CDB42749-0975-45EB-84D7-C0B7ED5AFE30}"/>
              </a:ext>
            </a:extLst>
          </p:cNvPr>
          <p:cNvPicPr>
            <a:picLocks noChangeAspect="1" noChangeArrowheads="1"/>
          </p:cNvPicPr>
          <p:nvPr/>
        </p:nvPicPr>
        <p:blipFill>
          <a:blip r:embed="rId28" cstate="print"/>
          <a:srcRect/>
          <a:stretch>
            <a:fillRect/>
          </a:stretch>
        </p:blipFill>
        <p:spPr bwMode="auto">
          <a:xfrm>
            <a:off x="4807243" y="4741829"/>
            <a:ext cx="694767" cy="620511"/>
          </a:xfrm>
          <a:prstGeom prst="rect">
            <a:avLst/>
          </a:prstGeom>
          <a:noFill/>
          <a:ln w="9525">
            <a:noFill/>
            <a:miter lim="800000"/>
            <a:headEnd/>
            <a:tailEnd/>
          </a:ln>
          <a:effectLst/>
        </p:spPr>
      </p:pic>
    </p:spTree>
    <p:extLst>
      <p:ext uri="{BB962C8B-B14F-4D97-AF65-F5344CB8AC3E}">
        <p14:creationId xmlns:p14="http://schemas.microsoft.com/office/powerpoint/2010/main" val="4133446485"/>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2"/>
          <p:cNvSpPr>
            <a:spLocks noGrp="1" noChangeArrowheads="1"/>
          </p:cNvSpPr>
          <p:nvPr>
            <p:ph type="title"/>
          </p:nvPr>
        </p:nvSpPr>
        <p:spPr>
          <a:xfrm>
            <a:off x="1856248" y="228600"/>
            <a:ext cx="5431503" cy="1143000"/>
          </a:xfrm>
        </p:spPr>
        <p:txBody>
          <a:bodyPr/>
          <a:lstStyle/>
          <a:p>
            <a:r>
              <a:rPr lang="en-US" dirty="0"/>
              <a:t>Linear Chemical </a:t>
            </a:r>
            <a:br>
              <a:rPr lang="en-US" dirty="0"/>
            </a:br>
            <a:r>
              <a:rPr lang="en-US" dirty="0"/>
              <a:t>Dose Controller (CDC)</a:t>
            </a:r>
          </a:p>
        </p:txBody>
      </p:sp>
      <p:sp>
        <p:nvSpPr>
          <p:cNvPr id="208899" name="Rectangle 3"/>
          <p:cNvSpPr>
            <a:spLocks noGrp="1" noChangeArrowheads="1"/>
          </p:cNvSpPr>
          <p:nvPr>
            <p:ph idx="1"/>
          </p:nvPr>
        </p:nvSpPr>
        <p:spPr>
          <a:xfrm>
            <a:off x="457200" y="1600200"/>
            <a:ext cx="10720699" cy="4525963"/>
          </a:xfrm>
        </p:spPr>
        <p:txBody>
          <a:bodyPr/>
          <a:lstStyle/>
          <a:p>
            <a:r>
              <a:rPr lang="en-US" sz="2800" dirty="0"/>
              <a:t>Combine the linear flow controller          and the linear flow orifice meter          to create a Linear Dose Controller</a:t>
            </a:r>
          </a:p>
          <a:p>
            <a:r>
              <a:rPr lang="en-US" sz="2800" dirty="0"/>
              <a:t>Flow of chemical proportional to flow of plant (chemical turns off when plant turns off)</a:t>
            </a:r>
          </a:p>
          <a:p>
            <a:r>
              <a:rPr lang="en-US" sz="2800" dirty="0"/>
              <a:t>Directly adjustable chemical </a:t>
            </a:r>
            <a:r>
              <a:rPr lang="en-US" sz="2800" b="1" u="sng" dirty="0"/>
              <a:t>dose</a:t>
            </a:r>
          </a:p>
          <a:p>
            <a:r>
              <a:rPr lang="en-US" sz="2800" dirty="0"/>
              <a:t>Can be applied to all chemical feeds (coagulant and chlorine)</a:t>
            </a:r>
          </a:p>
          <a:p>
            <a:r>
              <a:rPr lang="en-US" sz="2800" dirty="0"/>
              <a:t>Note: This is NOT an automated dose device because the operator still has to set the dose</a:t>
            </a:r>
          </a:p>
        </p:txBody>
      </p:sp>
      <p:pic>
        <p:nvPicPr>
          <p:cNvPr id="668675" name="Picture 3"/>
          <p:cNvPicPr>
            <a:picLocks noChangeAspect="1" noChangeArrowheads="1"/>
          </p:cNvPicPr>
          <p:nvPr/>
        </p:nvPicPr>
        <p:blipFill>
          <a:blip r:embed="rId3" cstate="print"/>
          <a:srcRect/>
          <a:stretch>
            <a:fillRect/>
          </a:stretch>
        </p:blipFill>
        <p:spPr bwMode="auto">
          <a:xfrm>
            <a:off x="181408" y="19027"/>
            <a:ext cx="1674840" cy="1495836"/>
          </a:xfrm>
          <a:prstGeom prst="rect">
            <a:avLst/>
          </a:prstGeom>
          <a:noFill/>
          <a:ln w="9525">
            <a:noFill/>
            <a:miter lim="800000"/>
            <a:headEnd/>
            <a:tailEnd/>
          </a:ln>
          <a:effectLst/>
        </p:spPr>
      </p:pic>
      <p:pic>
        <p:nvPicPr>
          <p:cNvPr id="2" name="Picture 1"/>
          <p:cNvPicPr>
            <a:picLocks noChangeAspect="1"/>
          </p:cNvPicPr>
          <p:nvPr/>
        </p:nvPicPr>
        <p:blipFill>
          <a:blip r:embed="rId4"/>
          <a:stretch>
            <a:fillRect/>
          </a:stretch>
        </p:blipFill>
        <p:spPr>
          <a:xfrm>
            <a:off x="6136876" y="1555478"/>
            <a:ext cx="490059" cy="604354"/>
          </a:xfrm>
          <a:prstGeom prst="rect">
            <a:avLst/>
          </a:prstGeom>
        </p:spPr>
      </p:pic>
      <p:sp>
        <p:nvSpPr>
          <p:cNvPr id="7" name="Oval 6">
            <a:extLst>
              <a:ext uri="{FF2B5EF4-FFF2-40B4-BE49-F238E27FC236}">
                <a16:creationId xmlns:a16="http://schemas.microsoft.com/office/drawing/2014/main" id="{BAA6D8BF-8AC7-4B9D-9187-B38AD9A994CA}"/>
              </a:ext>
            </a:extLst>
          </p:cNvPr>
          <p:cNvSpPr/>
          <p:nvPr/>
        </p:nvSpPr>
        <p:spPr bwMode="auto">
          <a:xfrm>
            <a:off x="8065332" y="19027"/>
            <a:ext cx="1066800" cy="649188"/>
          </a:xfrm>
          <a:prstGeom prst="ellipse">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lang="en-US" sz="1200" dirty="0">
                <a:solidFill>
                  <a:schemeClr val="bg1"/>
                </a:solidFill>
              </a:rPr>
              <a:t>See extra 4</a:t>
            </a:r>
          </a:p>
        </p:txBody>
      </p:sp>
      <p:pic>
        <p:nvPicPr>
          <p:cNvPr id="8" name="Picture 7">
            <a:extLst>
              <a:ext uri="{FF2B5EF4-FFF2-40B4-BE49-F238E27FC236}">
                <a16:creationId xmlns:a16="http://schemas.microsoft.com/office/drawing/2014/main" id="{6E9B9F86-F44C-4CDC-8CAA-1672D2E12122}"/>
              </a:ext>
            </a:extLst>
          </p:cNvPr>
          <p:cNvPicPr>
            <a:picLocks noChangeAspect="1"/>
          </p:cNvPicPr>
          <p:nvPr/>
        </p:nvPicPr>
        <p:blipFill>
          <a:blip r:embed="rId5"/>
          <a:stretch>
            <a:fillRect/>
          </a:stretch>
        </p:blipFill>
        <p:spPr>
          <a:xfrm>
            <a:off x="2053848" y="1975150"/>
            <a:ext cx="287214" cy="656869"/>
          </a:xfrm>
          <a:prstGeom prst="rect">
            <a:avLst/>
          </a:prstGeom>
        </p:spPr>
      </p:pic>
    </p:spTree>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AC3BC9ED-DFAA-43D2-8D6F-F9B73E8A100A}"/>
              </a:ext>
            </a:extLst>
          </p:cNvPr>
          <p:cNvGrpSpPr/>
          <p:nvPr/>
        </p:nvGrpSpPr>
        <p:grpSpPr>
          <a:xfrm>
            <a:off x="-52071" y="-438150"/>
            <a:ext cx="9463490" cy="8367981"/>
            <a:chOff x="-52071" y="-438150"/>
            <a:chExt cx="9463490" cy="8367981"/>
          </a:xfrm>
        </p:grpSpPr>
        <p:sp>
          <p:nvSpPr>
            <p:cNvPr id="13401" name="Rectangle 194"/>
            <p:cNvSpPr>
              <a:spLocks noChangeArrowheads="1"/>
            </p:cNvSpPr>
            <p:nvPr/>
          </p:nvSpPr>
          <p:spPr bwMode="auto">
            <a:xfrm>
              <a:off x="4679949" y="2886074"/>
              <a:ext cx="209895" cy="4928616"/>
            </a:xfrm>
            <a:prstGeom prst="rect">
              <a:avLst/>
            </a:prstGeom>
            <a:noFill/>
            <a:ln w="28575" algn="ctr">
              <a:solidFill>
                <a:srgbClr val="000000"/>
              </a:solidFill>
              <a:round/>
              <a:headEnd type="none" w="lg" len="med"/>
              <a:tailEnd type="none" w="lg" len="med"/>
            </a:ln>
          </p:spPr>
          <p:txBody>
            <a:bodyPr wrap="square">
              <a:noAutofit/>
            </a:bodyPr>
            <a:lstStyle/>
            <a:p>
              <a:pPr eaLnBrk="0" hangingPunct="0">
                <a:spcBef>
                  <a:spcPct val="50000"/>
                </a:spcBef>
              </a:pPr>
              <a:endParaRPr lang="en-US" sz="2800">
                <a:latin typeface="Times New Roman" pitchFamily="18" charset="0"/>
              </a:endParaRPr>
            </a:p>
          </p:txBody>
        </p:sp>
        <p:sp>
          <p:nvSpPr>
            <p:cNvPr id="256" name="Rectangle 112 1"/>
            <p:cNvSpPr>
              <a:spLocks noChangeArrowheads="1"/>
            </p:cNvSpPr>
            <p:nvPr/>
          </p:nvSpPr>
          <p:spPr bwMode="auto">
            <a:xfrm>
              <a:off x="4685506" y="7271858"/>
              <a:ext cx="201189" cy="523875"/>
            </a:xfrm>
            <a:prstGeom prst="rect">
              <a:avLst/>
            </a:prstGeom>
            <a:solidFill>
              <a:schemeClr val="accent2">
                <a:lumMod val="50000"/>
              </a:schemeClr>
            </a:solidFill>
            <a:ln w="12700">
              <a:noFill/>
              <a:miter lim="800000"/>
              <a:headEnd type="none" w="lg" len="med"/>
              <a:tailEnd type="none" w="lg" len="med"/>
            </a:ln>
          </p:spPr>
          <p:txBody>
            <a:bodyPr wrap="square" anchor="ctr">
              <a:noAutofit/>
            </a:bodyPr>
            <a:lstStyle/>
            <a:p>
              <a:endParaRPr lang="en-US"/>
            </a:p>
          </p:txBody>
        </p:sp>
        <p:sp>
          <p:nvSpPr>
            <p:cNvPr id="13399" name="Rectangle 112 2"/>
            <p:cNvSpPr>
              <a:spLocks noChangeArrowheads="1"/>
            </p:cNvSpPr>
            <p:nvPr/>
          </p:nvSpPr>
          <p:spPr bwMode="auto">
            <a:xfrm>
              <a:off x="6819106" y="6410155"/>
              <a:ext cx="646113" cy="523875"/>
            </a:xfrm>
            <a:prstGeom prst="rect">
              <a:avLst/>
            </a:prstGeom>
            <a:solidFill>
              <a:srgbClr val="8EAED2"/>
            </a:solidFill>
            <a:ln w="12700">
              <a:noFill/>
              <a:miter lim="800000"/>
              <a:headEnd type="none" w="lg" len="med"/>
              <a:tailEnd type="none" w="lg" len="med"/>
            </a:ln>
          </p:spPr>
          <p:txBody>
            <a:bodyPr anchor="ctr">
              <a:noAutofit/>
            </a:bodyPr>
            <a:lstStyle/>
            <a:p>
              <a:endParaRPr lang="en-US"/>
            </a:p>
          </p:txBody>
        </p:sp>
        <p:sp>
          <p:nvSpPr>
            <p:cNvPr id="13314" name="Rectangle 185"/>
            <p:cNvSpPr>
              <a:spLocks noChangeArrowheads="1"/>
            </p:cNvSpPr>
            <p:nvPr/>
          </p:nvSpPr>
          <p:spPr bwMode="auto">
            <a:xfrm>
              <a:off x="6224169" y="4303713"/>
              <a:ext cx="3118239" cy="2073024"/>
            </a:xfrm>
            <a:prstGeom prst="rect">
              <a:avLst/>
            </a:prstGeom>
            <a:solidFill>
              <a:srgbClr val="8EAED2"/>
            </a:solidFill>
            <a:ln w="12700" algn="ctr">
              <a:solidFill>
                <a:schemeClr val="bg2"/>
              </a:solidFill>
              <a:round/>
              <a:headEnd type="none" w="lg" len="med"/>
              <a:tailEnd type="none" w="lg" len="med"/>
            </a:ln>
          </p:spPr>
          <p:txBody>
            <a:bodyPr>
              <a:noAutofit/>
            </a:bodyPr>
            <a:lstStyle/>
            <a:p>
              <a:pPr eaLnBrk="0" hangingPunct="0">
                <a:spcBef>
                  <a:spcPct val="50000"/>
                </a:spcBef>
              </a:pPr>
              <a:endParaRPr lang="en-US" sz="2800">
                <a:latin typeface="Times New Roman" pitchFamily="18" charset="0"/>
              </a:endParaRPr>
            </a:p>
          </p:txBody>
        </p:sp>
        <p:sp>
          <p:nvSpPr>
            <p:cNvPr id="13330" name="Line 117 1"/>
            <p:cNvSpPr>
              <a:spLocks noChangeShapeType="1"/>
            </p:cNvSpPr>
            <p:nvPr/>
          </p:nvSpPr>
          <p:spPr bwMode="auto">
            <a:xfrm>
              <a:off x="8197850" y="60381"/>
              <a:ext cx="0" cy="4183811"/>
            </a:xfrm>
            <a:prstGeom prst="line">
              <a:avLst/>
            </a:prstGeom>
            <a:noFill/>
            <a:ln w="12700">
              <a:solidFill>
                <a:schemeClr val="tx1"/>
              </a:solidFill>
              <a:round/>
              <a:headEnd type="none" w="lg" len="med"/>
              <a:tailEnd type="none" w="lg" len="med"/>
            </a:ln>
          </p:spPr>
          <p:txBody>
            <a:bodyPr wrap="square" anchor="ctr">
              <a:noAutofit/>
            </a:bodyPr>
            <a:lstStyle/>
            <a:p>
              <a:endParaRPr lang="en-US"/>
            </a:p>
          </p:txBody>
        </p:sp>
        <p:sp>
          <p:nvSpPr>
            <p:cNvPr id="13331" name="Line 119"/>
            <p:cNvSpPr>
              <a:spLocks noChangeShapeType="1"/>
            </p:cNvSpPr>
            <p:nvPr/>
          </p:nvSpPr>
          <p:spPr bwMode="auto">
            <a:xfrm>
              <a:off x="1424744" y="3140075"/>
              <a:ext cx="3328231" cy="0"/>
            </a:xfrm>
            <a:prstGeom prst="line">
              <a:avLst/>
            </a:prstGeom>
            <a:noFill/>
            <a:ln w="38100">
              <a:solidFill>
                <a:srgbClr val="C00000"/>
              </a:solidFill>
              <a:prstDash val="sysDot"/>
              <a:round/>
              <a:headEnd type="none" w="lg" len="med"/>
              <a:tailEnd type="none" w="lg" len="med"/>
            </a:ln>
          </p:spPr>
          <p:txBody>
            <a:bodyPr wrap="square" anchor="ctr">
              <a:noAutofit/>
            </a:bodyPr>
            <a:lstStyle/>
            <a:p>
              <a:endParaRPr lang="en-US"/>
            </a:p>
          </p:txBody>
        </p:sp>
        <p:sp>
          <p:nvSpPr>
            <p:cNvPr id="13333" name="Line 127"/>
            <p:cNvSpPr>
              <a:spLocks noChangeShapeType="1"/>
            </p:cNvSpPr>
            <p:nvPr/>
          </p:nvSpPr>
          <p:spPr bwMode="auto">
            <a:xfrm flipH="1">
              <a:off x="3678238" y="39688"/>
              <a:ext cx="4529137" cy="3746500"/>
            </a:xfrm>
            <a:prstGeom prst="line">
              <a:avLst/>
            </a:prstGeom>
            <a:noFill/>
            <a:ln w="76200">
              <a:solidFill>
                <a:srgbClr val="000000"/>
              </a:solidFill>
              <a:round/>
              <a:headEnd type="none" w="lg" len="med"/>
              <a:tailEnd type="none" w="lg" len="med"/>
            </a:ln>
          </p:spPr>
          <p:txBody>
            <a:bodyPr anchor="ctr">
              <a:noAutofit/>
            </a:bodyPr>
            <a:lstStyle/>
            <a:p>
              <a:endParaRPr lang="en-US"/>
            </a:p>
          </p:txBody>
        </p:sp>
        <p:sp>
          <p:nvSpPr>
            <p:cNvPr id="13392" name="Line 198"/>
            <p:cNvSpPr>
              <a:spLocks noChangeShapeType="1"/>
            </p:cNvSpPr>
            <p:nvPr/>
          </p:nvSpPr>
          <p:spPr bwMode="auto">
            <a:xfrm flipH="1">
              <a:off x="1485900" y="1988820"/>
              <a:ext cx="0" cy="1154430"/>
            </a:xfrm>
            <a:prstGeom prst="line">
              <a:avLst/>
            </a:prstGeom>
            <a:noFill/>
            <a:ln w="12700">
              <a:solidFill>
                <a:schemeClr val="tx1"/>
              </a:solidFill>
              <a:round/>
              <a:headEnd type="triangle" w="med" len="med"/>
              <a:tailEnd type="triangle" w="med" len="med"/>
            </a:ln>
          </p:spPr>
          <p:txBody>
            <a:bodyPr wrap="square" anchor="ctr">
              <a:noAutofit/>
            </a:bodyPr>
            <a:lstStyle/>
            <a:p>
              <a:endParaRPr lang="en-US"/>
            </a:p>
          </p:txBody>
        </p:sp>
        <p:sp>
          <p:nvSpPr>
            <p:cNvPr id="13394" name="Rectangle 115"/>
            <p:cNvSpPr>
              <a:spLocks noChangeArrowheads="1"/>
            </p:cNvSpPr>
            <p:nvPr/>
          </p:nvSpPr>
          <p:spPr bwMode="auto">
            <a:xfrm>
              <a:off x="7786540" y="4149306"/>
              <a:ext cx="822622" cy="350748"/>
            </a:xfrm>
            <a:prstGeom prst="rect">
              <a:avLst/>
            </a:prstGeom>
            <a:solidFill>
              <a:srgbClr val="F14343"/>
            </a:solidFill>
            <a:ln w="12700">
              <a:solidFill>
                <a:schemeClr val="tx1"/>
              </a:solidFill>
              <a:miter lim="800000"/>
              <a:headEnd type="none" w="lg" len="med"/>
              <a:tailEnd type="none" w="lg" len="med"/>
            </a:ln>
          </p:spPr>
          <p:txBody>
            <a:bodyPr wrap="square" anchor="ctr">
              <a:noAutofit/>
            </a:bodyPr>
            <a:lstStyle/>
            <a:p>
              <a:endParaRPr lang="en-US"/>
            </a:p>
          </p:txBody>
        </p:sp>
        <p:grpSp>
          <p:nvGrpSpPr>
            <p:cNvPr id="215" name="Group 214"/>
            <p:cNvGrpSpPr/>
            <p:nvPr/>
          </p:nvGrpSpPr>
          <p:grpSpPr>
            <a:xfrm>
              <a:off x="6472238" y="4264025"/>
              <a:ext cx="328612" cy="1816141"/>
              <a:chOff x="6472238" y="4264025"/>
              <a:chExt cx="328612" cy="2157413"/>
            </a:xfrm>
          </p:grpSpPr>
          <p:pic>
            <p:nvPicPr>
              <p:cNvPr id="13317" name="Picture 23"/>
              <p:cNvPicPr>
                <a:picLocks noChangeAspect="1" noChangeArrowheads="1"/>
              </p:cNvPicPr>
              <p:nvPr/>
            </p:nvPicPr>
            <p:blipFill>
              <a:blip r:embed="rId4" cstate="print"/>
              <a:srcRect/>
              <a:stretch>
                <a:fillRect/>
              </a:stretch>
            </p:blipFill>
            <p:spPr bwMode="auto">
              <a:xfrm>
                <a:off x="6472238" y="4264025"/>
                <a:ext cx="130175" cy="2157413"/>
              </a:xfrm>
              <a:prstGeom prst="rect">
                <a:avLst/>
              </a:prstGeom>
              <a:noFill/>
              <a:ln w="12700">
                <a:noFill/>
                <a:miter lim="800000"/>
                <a:headEnd type="none" w="lg" len="med"/>
                <a:tailEnd type="none" w="lg" len="med"/>
              </a:ln>
            </p:spPr>
          </p:pic>
          <p:grpSp>
            <p:nvGrpSpPr>
              <p:cNvPr id="2" name="Group 24"/>
              <p:cNvGrpSpPr>
                <a:grpSpLocks/>
              </p:cNvGrpSpPr>
              <p:nvPr/>
            </p:nvGrpSpPr>
            <p:grpSpPr bwMode="auto">
              <a:xfrm>
                <a:off x="6646863" y="4275138"/>
                <a:ext cx="153987" cy="2084387"/>
                <a:chOff x="3703" y="1140"/>
                <a:chExt cx="144" cy="1959"/>
              </a:xfrm>
            </p:grpSpPr>
            <p:sp>
              <p:nvSpPr>
                <p:cNvPr id="13426" name="Line 25"/>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p:spPr>
              <p:txBody>
                <a:bodyPr anchor="ctr">
                  <a:noAutofit/>
                </a:bodyPr>
                <a:lstStyle/>
                <a:p>
                  <a:endParaRPr lang="en-US"/>
                </a:p>
              </p:txBody>
            </p:sp>
            <p:sp>
              <p:nvSpPr>
                <p:cNvPr id="13427" name="Line 26"/>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8" name="Line 27"/>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9" name="Line 28"/>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0" name="Line 29"/>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1" name="Line 3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2" name="Line 3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3" name="Line 3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4" name="Line 3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5" name="Line 3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6" name="Line 3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7" name="Line 3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8" name="Line 3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9" name="Line 38"/>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0" name="Line 39"/>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1" name="Line 40"/>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2" name="Line 41"/>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3" name="Line 4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4" name="Line 4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5" name="Line 4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6" name="Line 4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7" name="Line 4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8" name="Line 4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9" name="Line 4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0" name="Line 49"/>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1" name="Line 5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2" name="Line 5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3" name="Line 5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4" name="Line 5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5" name="Line 5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6" name="Line 5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7" name="Line 5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8" name="Line 5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9" name="Line 58"/>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0" name="Line 59"/>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1" name="Line 60"/>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2" name="Line 61"/>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3" name="Line 6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4" name="Line 6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5" name="Line 6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6" name="Line 6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7" name="Line 6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8" name="Line 6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9" name="Line 6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0" name="Line 69"/>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1" name="Line 70"/>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2" name="Line 71"/>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3" name="Line 72"/>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4" name="Line 73"/>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p:spPr>
              <p:txBody>
                <a:bodyPr anchor="ctr">
                  <a:noAutofit/>
                </a:bodyPr>
                <a:lstStyle/>
                <a:p>
                  <a:endParaRPr lang="en-US"/>
                </a:p>
              </p:txBody>
            </p:sp>
            <p:sp>
              <p:nvSpPr>
                <p:cNvPr id="13475" name="Line 74"/>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6" name="Line 75"/>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7" name="Line 76"/>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8" name="Line 77"/>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9" name="Line 78"/>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80" name="Line 79"/>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81" name="Line 80"/>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82" name="Line 81"/>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83" name="Line 82"/>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grpSp>
        </p:grpSp>
        <p:grpSp>
          <p:nvGrpSpPr>
            <p:cNvPr id="3" name="Group 83"/>
            <p:cNvGrpSpPr>
              <a:grpSpLocks/>
            </p:cNvGrpSpPr>
            <p:nvPr/>
          </p:nvGrpSpPr>
          <p:grpSpPr bwMode="auto">
            <a:xfrm>
              <a:off x="6827838" y="5943775"/>
              <a:ext cx="620712" cy="88900"/>
              <a:chOff x="4147" y="3703"/>
              <a:chExt cx="391" cy="56"/>
            </a:xfrm>
          </p:grpSpPr>
          <p:sp>
            <p:nvSpPr>
              <p:cNvPr id="13421" name="Oval 84"/>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2" name="Oval 85"/>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3" name="Oval 86"/>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4" name="Oval 87"/>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5" name="Oval 88"/>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4" name="Group 89"/>
            <p:cNvGrpSpPr>
              <a:grpSpLocks/>
            </p:cNvGrpSpPr>
            <p:nvPr/>
          </p:nvGrpSpPr>
          <p:grpSpPr bwMode="auto">
            <a:xfrm>
              <a:off x="6961188" y="5778497"/>
              <a:ext cx="355600" cy="88900"/>
              <a:chOff x="4235" y="3596"/>
              <a:chExt cx="224" cy="56"/>
            </a:xfrm>
          </p:grpSpPr>
          <p:sp>
            <p:nvSpPr>
              <p:cNvPr id="13418" name="Oval 90"/>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9" name="Oval 91"/>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0" name="Oval 92"/>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5" name="Group 93"/>
            <p:cNvGrpSpPr>
              <a:grpSpLocks/>
            </p:cNvGrpSpPr>
            <p:nvPr/>
          </p:nvGrpSpPr>
          <p:grpSpPr bwMode="auto">
            <a:xfrm>
              <a:off x="6961188" y="5613221"/>
              <a:ext cx="355600" cy="88900"/>
              <a:chOff x="4233" y="3461"/>
              <a:chExt cx="224" cy="56"/>
            </a:xfrm>
          </p:grpSpPr>
          <p:sp>
            <p:nvSpPr>
              <p:cNvPr id="13415" name="Oval 94"/>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6" name="Oval 95"/>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7" name="Oval 96"/>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6" name="Group 97"/>
            <p:cNvGrpSpPr>
              <a:grpSpLocks/>
            </p:cNvGrpSpPr>
            <p:nvPr/>
          </p:nvGrpSpPr>
          <p:grpSpPr bwMode="auto">
            <a:xfrm>
              <a:off x="7026275" y="5447945"/>
              <a:ext cx="222250" cy="88900"/>
              <a:chOff x="4231" y="3326"/>
              <a:chExt cx="140" cy="56"/>
            </a:xfrm>
          </p:grpSpPr>
          <p:sp>
            <p:nvSpPr>
              <p:cNvPr id="13413" name="Oval 98"/>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4" name="Oval 99"/>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7" name="Group 100"/>
            <p:cNvGrpSpPr>
              <a:grpSpLocks/>
            </p:cNvGrpSpPr>
            <p:nvPr/>
          </p:nvGrpSpPr>
          <p:grpSpPr bwMode="auto">
            <a:xfrm>
              <a:off x="7026275" y="5282669"/>
              <a:ext cx="222250" cy="88900"/>
              <a:chOff x="4229" y="3191"/>
              <a:chExt cx="140" cy="56"/>
            </a:xfrm>
          </p:grpSpPr>
          <p:sp>
            <p:nvSpPr>
              <p:cNvPr id="13411" name="Oval 101"/>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2" name="Oval 102"/>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8" name="Group 103"/>
            <p:cNvGrpSpPr>
              <a:grpSpLocks/>
            </p:cNvGrpSpPr>
            <p:nvPr/>
          </p:nvGrpSpPr>
          <p:grpSpPr bwMode="auto">
            <a:xfrm>
              <a:off x="7026275" y="5117393"/>
              <a:ext cx="222250" cy="88900"/>
              <a:chOff x="4227" y="3056"/>
              <a:chExt cx="140" cy="56"/>
            </a:xfrm>
          </p:grpSpPr>
          <p:sp>
            <p:nvSpPr>
              <p:cNvPr id="13409" name="Oval 104"/>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0" name="Oval 105"/>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sp>
          <p:nvSpPr>
            <p:cNvPr id="13325" name="Oval 106"/>
            <p:cNvSpPr>
              <a:spLocks noChangeArrowheads="1"/>
            </p:cNvSpPr>
            <p:nvPr/>
          </p:nvSpPr>
          <p:spPr bwMode="auto">
            <a:xfrm>
              <a:off x="7092950" y="4952117"/>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26" name="Oval 107"/>
            <p:cNvSpPr>
              <a:spLocks noChangeArrowheads="1"/>
            </p:cNvSpPr>
            <p:nvPr/>
          </p:nvSpPr>
          <p:spPr bwMode="auto">
            <a:xfrm>
              <a:off x="7092950" y="4786841"/>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27" name="Oval 108"/>
            <p:cNvSpPr>
              <a:spLocks noChangeArrowheads="1"/>
            </p:cNvSpPr>
            <p:nvPr/>
          </p:nvSpPr>
          <p:spPr bwMode="auto">
            <a:xfrm>
              <a:off x="7092950" y="4621565"/>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28" name="Oval 109"/>
            <p:cNvSpPr>
              <a:spLocks noChangeArrowheads="1"/>
            </p:cNvSpPr>
            <p:nvPr/>
          </p:nvSpPr>
          <p:spPr bwMode="auto">
            <a:xfrm>
              <a:off x="7092950" y="4456289"/>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29" name="Oval 110"/>
            <p:cNvSpPr>
              <a:spLocks noChangeArrowheads="1"/>
            </p:cNvSpPr>
            <p:nvPr/>
          </p:nvSpPr>
          <p:spPr bwMode="auto">
            <a:xfrm>
              <a:off x="7092950" y="4291013"/>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nvGrpSpPr>
            <p:cNvPr id="255" name="Group 254"/>
            <p:cNvGrpSpPr/>
            <p:nvPr/>
          </p:nvGrpSpPr>
          <p:grpSpPr>
            <a:xfrm>
              <a:off x="6810375" y="3333750"/>
              <a:ext cx="663575" cy="4556125"/>
              <a:chOff x="6810375" y="3333750"/>
              <a:chExt cx="663575" cy="4556125"/>
            </a:xfrm>
          </p:grpSpPr>
          <p:sp>
            <p:nvSpPr>
              <p:cNvPr id="13407" name="Line 6"/>
              <p:cNvSpPr>
                <a:spLocks noChangeShapeType="1"/>
              </p:cNvSpPr>
              <p:nvPr/>
            </p:nvSpPr>
            <p:spPr bwMode="auto">
              <a:xfrm flipV="1">
                <a:off x="7473950" y="3333750"/>
                <a:ext cx="0" cy="4540628"/>
              </a:xfrm>
              <a:prstGeom prst="line">
                <a:avLst/>
              </a:prstGeom>
              <a:noFill/>
              <a:ln w="28575">
                <a:solidFill>
                  <a:schemeClr val="tx1"/>
                </a:solidFill>
                <a:round/>
                <a:headEnd type="none" w="lg" len="med"/>
                <a:tailEnd type="none" w="lg" len="med"/>
              </a:ln>
            </p:spPr>
            <p:txBody>
              <a:bodyPr anchor="ctr">
                <a:noAutofit/>
              </a:bodyPr>
              <a:lstStyle/>
              <a:p>
                <a:endParaRPr lang="en-US"/>
              </a:p>
            </p:txBody>
          </p:sp>
          <p:sp>
            <p:nvSpPr>
              <p:cNvPr id="13408" name="Line 7"/>
              <p:cNvSpPr>
                <a:spLocks noChangeShapeType="1"/>
              </p:cNvSpPr>
              <p:nvPr/>
            </p:nvSpPr>
            <p:spPr bwMode="auto">
              <a:xfrm flipV="1">
                <a:off x="6810375" y="3333750"/>
                <a:ext cx="0" cy="4556125"/>
              </a:xfrm>
              <a:prstGeom prst="line">
                <a:avLst/>
              </a:prstGeom>
              <a:noFill/>
              <a:ln w="28575">
                <a:solidFill>
                  <a:schemeClr val="tx1"/>
                </a:solidFill>
                <a:round/>
                <a:headEnd type="none" w="lg" len="med"/>
                <a:tailEnd type="none" w="lg" len="med"/>
              </a:ln>
            </p:spPr>
            <p:txBody>
              <a:bodyPr anchor="ctr">
                <a:noAutofit/>
              </a:bodyPr>
              <a:lstStyle/>
              <a:p>
                <a:endParaRPr lang="en-US"/>
              </a:p>
            </p:txBody>
          </p:sp>
        </p:grpSp>
        <p:sp>
          <p:nvSpPr>
            <p:cNvPr id="13403" name="Line 118 1"/>
            <p:cNvSpPr>
              <a:spLocks noChangeShapeType="1"/>
            </p:cNvSpPr>
            <p:nvPr/>
          </p:nvSpPr>
          <p:spPr bwMode="auto">
            <a:xfrm flipV="1">
              <a:off x="6191250" y="2038350"/>
              <a:ext cx="0" cy="1695450"/>
            </a:xfrm>
            <a:prstGeom prst="line">
              <a:avLst/>
            </a:prstGeom>
            <a:noFill/>
            <a:ln w="76200">
              <a:solidFill>
                <a:srgbClr val="000000"/>
              </a:solidFill>
              <a:round/>
              <a:headEnd type="none" w="lg" len="med"/>
              <a:tailEnd type="none" w="lg" len="med"/>
            </a:ln>
          </p:spPr>
          <p:txBody>
            <a:bodyPr wrap="square" anchor="ctr">
              <a:noAutofit/>
            </a:bodyPr>
            <a:lstStyle/>
            <a:p>
              <a:endParaRPr lang="en-US"/>
            </a:p>
          </p:txBody>
        </p:sp>
        <p:sp>
          <p:nvSpPr>
            <p:cNvPr id="13404" name="Line 118 2"/>
            <p:cNvSpPr>
              <a:spLocks noChangeShapeType="1"/>
            </p:cNvSpPr>
            <p:nvPr/>
          </p:nvSpPr>
          <p:spPr bwMode="auto">
            <a:xfrm flipV="1">
              <a:off x="6191250" y="1733550"/>
              <a:ext cx="0" cy="2305050"/>
            </a:xfrm>
            <a:prstGeom prst="line">
              <a:avLst/>
            </a:prstGeom>
            <a:noFill/>
            <a:ln w="76200">
              <a:solidFill>
                <a:srgbClr val="000000"/>
              </a:solidFill>
              <a:round/>
              <a:headEnd type="none" w="lg" len="med"/>
              <a:tailEnd type="none" w="lg" len="med"/>
            </a:ln>
          </p:spPr>
          <p:txBody>
            <a:bodyPr anchor="ctr">
              <a:noAutofit/>
            </a:bodyPr>
            <a:lstStyle/>
            <a:p>
              <a:endParaRPr lang="en-US"/>
            </a:p>
          </p:txBody>
        </p:sp>
        <p:grpSp>
          <p:nvGrpSpPr>
            <p:cNvPr id="10" name="Group 184"/>
            <p:cNvGrpSpPr/>
            <p:nvPr/>
          </p:nvGrpSpPr>
          <p:grpSpPr>
            <a:xfrm>
              <a:off x="2957513" y="1573213"/>
              <a:ext cx="3281362" cy="2192337"/>
              <a:chOff x="881063" y="1573213"/>
              <a:chExt cx="3281362" cy="2192337"/>
            </a:xfrm>
          </p:grpSpPr>
          <p:sp>
            <p:nvSpPr>
              <p:cNvPr id="13334" name="Line 130"/>
              <p:cNvSpPr>
                <a:spLocks noChangeShapeType="1"/>
              </p:cNvSpPr>
              <p:nvPr/>
            </p:nvSpPr>
            <p:spPr bwMode="auto">
              <a:xfrm rot="3052331" flipH="1">
                <a:off x="1994694" y="31615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5" name="Line 131"/>
              <p:cNvSpPr>
                <a:spLocks noChangeShapeType="1"/>
              </p:cNvSpPr>
              <p:nvPr/>
            </p:nvSpPr>
            <p:spPr bwMode="auto">
              <a:xfrm rot="3052331" flipH="1">
                <a:off x="2115344" y="30630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6" name="Line 132"/>
              <p:cNvSpPr>
                <a:spLocks noChangeShapeType="1"/>
              </p:cNvSpPr>
              <p:nvPr/>
            </p:nvSpPr>
            <p:spPr bwMode="auto">
              <a:xfrm rot="3052331" flipH="1">
                <a:off x="2235994" y="29646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7" name="Line 133"/>
              <p:cNvSpPr>
                <a:spLocks noChangeShapeType="1"/>
              </p:cNvSpPr>
              <p:nvPr/>
            </p:nvSpPr>
            <p:spPr bwMode="auto">
              <a:xfrm rot="3052331" flipH="1">
                <a:off x="2356644" y="28662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8" name="Line 13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9" name="Line 13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0" name="Line 13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1" name="Line 13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2" name="Line 13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3" name="Line 13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4" name="Line 14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5" name="Line 14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6" name="Line 142"/>
              <p:cNvSpPr>
                <a:spLocks noChangeShapeType="1"/>
              </p:cNvSpPr>
              <p:nvPr/>
            </p:nvSpPr>
            <p:spPr bwMode="auto">
              <a:xfrm rot="3052331" flipH="1">
                <a:off x="2177256" y="31710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7" name="Line 143"/>
              <p:cNvSpPr>
                <a:spLocks noChangeShapeType="1"/>
              </p:cNvSpPr>
              <p:nvPr/>
            </p:nvSpPr>
            <p:spPr bwMode="auto">
              <a:xfrm rot="3052331" flipH="1">
                <a:off x="2297906" y="30726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8" name="Line 144"/>
              <p:cNvSpPr>
                <a:spLocks noChangeShapeType="1"/>
              </p:cNvSpPr>
              <p:nvPr/>
            </p:nvSpPr>
            <p:spPr bwMode="auto">
              <a:xfrm rot="3052331" flipH="1">
                <a:off x="2418556" y="29741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9" name="Line 145"/>
              <p:cNvSpPr>
                <a:spLocks noChangeShapeType="1"/>
              </p:cNvSpPr>
              <p:nvPr/>
            </p:nvSpPr>
            <p:spPr bwMode="auto">
              <a:xfrm rot="3052331" flipH="1">
                <a:off x="2540794" y="28741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0" name="Line 14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1" name="Line 14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2" name="Line 14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3" name="Line 14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4" name="Line 15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5" name="Line 15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6" name="Line 15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7" name="Line 15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8" name="Line 15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9" name="Line 15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0" name="Line 15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1" name="Line 15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2" name="Line 15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anchor="ctr">
                <a:noAutofit/>
              </a:bodyPr>
              <a:lstStyle/>
              <a:p>
                <a:endParaRPr lang="en-US"/>
              </a:p>
            </p:txBody>
          </p:sp>
          <p:sp>
            <p:nvSpPr>
              <p:cNvPr id="13363" name="Line 16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4" name="Line 16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5" name="Line 162"/>
              <p:cNvSpPr>
                <a:spLocks noChangeShapeType="1"/>
              </p:cNvSpPr>
              <p:nvPr/>
            </p:nvSpPr>
            <p:spPr bwMode="auto">
              <a:xfrm rot="3052331" flipH="1">
                <a:off x="3447256" y="19804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6" name="Line 163"/>
              <p:cNvSpPr>
                <a:spLocks noChangeShapeType="1"/>
              </p:cNvSpPr>
              <p:nvPr/>
            </p:nvSpPr>
            <p:spPr bwMode="auto">
              <a:xfrm rot="3052331" flipH="1">
                <a:off x="3567906" y="18819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7" name="Line 164"/>
              <p:cNvSpPr>
                <a:spLocks noChangeShapeType="1"/>
              </p:cNvSpPr>
              <p:nvPr/>
            </p:nvSpPr>
            <p:spPr bwMode="auto">
              <a:xfrm rot="3052331" flipH="1">
                <a:off x="3690144" y="17835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8" name="Line 165"/>
              <p:cNvSpPr>
                <a:spLocks noChangeShapeType="1"/>
              </p:cNvSpPr>
              <p:nvPr/>
            </p:nvSpPr>
            <p:spPr bwMode="auto">
              <a:xfrm rot="3052331" flipH="1">
                <a:off x="3810794" y="16851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9" name="Line 16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0" name="Line 16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1" name="Line 16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2" name="Line 16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3" name="Line 17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4" name="Line 17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5" name="Line 17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6" name="Line 173"/>
              <p:cNvSpPr>
                <a:spLocks noChangeShapeType="1"/>
              </p:cNvSpPr>
              <p:nvPr/>
            </p:nvSpPr>
            <p:spPr bwMode="auto">
              <a:xfrm rot="3052331" flipH="1">
                <a:off x="3507582" y="20867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7" name="Line 174"/>
              <p:cNvSpPr>
                <a:spLocks noChangeShapeType="1"/>
              </p:cNvSpPr>
              <p:nvPr/>
            </p:nvSpPr>
            <p:spPr bwMode="auto">
              <a:xfrm rot="3052331" flipH="1">
                <a:off x="3628232" y="19883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8" name="Line 175"/>
              <p:cNvSpPr>
                <a:spLocks noChangeShapeType="1"/>
              </p:cNvSpPr>
              <p:nvPr/>
            </p:nvSpPr>
            <p:spPr bwMode="auto">
              <a:xfrm rot="3052331" flipH="1">
                <a:off x="3750469" y="188991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9" name="Line 176"/>
              <p:cNvSpPr>
                <a:spLocks noChangeShapeType="1"/>
              </p:cNvSpPr>
              <p:nvPr/>
            </p:nvSpPr>
            <p:spPr bwMode="auto">
              <a:xfrm rot="3052331" flipH="1">
                <a:off x="3871119" y="17914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0" name="Line 177"/>
              <p:cNvSpPr>
                <a:spLocks noChangeShapeType="1"/>
              </p:cNvSpPr>
              <p:nvPr/>
            </p:nvSpPr>
            <p:spPr bwMode="auto">
              <a:xfrm rot="3052331" flipH="1">
                <a:off x="1388269" y="3653632"/>
                <a:ext cx="223837" cy="0"/>
              </a:xfrm>
              <a:prstGeom prst="line">
                <a:avLst/>
              </a:prstGeom>
              <a:noFill/>
              <a:ln w="12700">
                <a:solidFill>
                  <a:schemeClr val="tx1"/>
                </a:solidFill>
                <a:round/>
                <a:headEnd type="none" w="lg" len="med"/>
                <a:tailEnd type="none" w="lg" len="med"/>
              </a:ln>
            </p:spPr>
            <p:txBody>
              <a:bodyPr anchor="ctr">
                <a:noAutofit/>
              </a:bodyPr>
              <a:lstStyle/>
              <a:p>
                <a:endParaRPr lang="en-US"/>
              </a:p>
            </p:txBody>
          </p:sp>
          <p:sp>
            <p:nvSpPr>
              <p:cNvPr id="13381" name="Line 178"/>
              <p:cNvSpPr>
                <a:spLocks noChangeShapeType="1"/>
              </p:cNvSpPr>
              <p:nvPr/>
            </p:nvSpPr>
            <p:spPr bwMode="auto">
              <a:xfrm rot="3052331" flipH="1">
                <a:off x="1508919" y="3556794"/>
                <a:ext cx="22383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2" name="Line 179"/>
              <p:cNvSpPr>
                <a:spLocks noChangeShapeType="1"/>
              </p:cNvSpPr>
              <p:nvPr/>
            </p:nvSpPr>
            <p:spPr bwMode="auto">
              <a:xfrm rot="3052331" flipH="1">
                <a:off x="1631156" y="34567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3" name="Line 180"/>
              <p:cNvSpPr>
                <a:spLocks noChangeShapeType="1"/>
              </p:cNvSpPr>
              <p:nvPr/>
            </p:nvSpPr>
            <p:spPr bwMode="auto">
              <a:xfrm rot="3052331" flipH="1">
                <a:off x="1751806" y="33583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4" name="Line 181"/>
              <p:cNvSpPr>
                <a:spLocks noChangeShapeType="1"/>
              </p:cNvSpPr>
              <p:nvPr/>
            </p:nvSpPr>
            <p:spPr bwMode="auto">
              <a:xfrm rot="3052331" flipH="1">
                <a:off x="1872456" y="32599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5" name="Line 182"/>
              <p:cNvSpPr>
                <a:spLocks noChangeShapeType="1"/>
              </p:cNvSpPr>
              <p:nvPr/>
            </p:nvSpPr>
            <p:spPr bwMode="auto">
              <a:xfrm rot="3052331" flipH="1">
                <a:off x="1570831" y="36631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6" name="Line 183"/>
              <p:cNvSpPr>
                <a:spLocks noChangeShapeType="1"/>
              </p:cNvSpPr>
              <p:nvPr/>
            </p:nvSpPr>
            <p:spPr bwMode="auto">
              <a:xfrm rot="3052331" flipH="1">
                <a:off x="1691481" y="35647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7" name="Line 184"/>
              <p:cNvSpPr>
                <a:spLocks noChangeShapeType="1"/>
              </p:cNvSpPr>
              <p:nvPr/>
            </p:nvSpPr>
            <p:spPr bwMode="auto">
              <a:xfrm rot="3052331" flipH="1">
                <a:off x="1813718" y="34663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8" name="Line 185"/>
              <p:cNvSpPr>
                <a:spLocks noChangeShapeType="1"/>
              </p:cNvSpPr>
              <p:nvPr/>
            </p:nvSpPr>
            <p:spPr bwMode="auto">
              <a:xfrm rot="3052331" flipH="1">
                <a:off x="1934368" y="33678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9" name="Line 186"/>
              <p:cNvSpPr>
                <a:spLocks noChangeShapeType="1"/>
              </p:cNvSpPr>
              <p:nvPr/>
            </p:nvSpPr>
            <p:spPr bwMode="auto">
              <a:xfrm rot="3052331" flipH="1">
                <a:off x="2055018" y="32694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pic>
            <p:nvPicPr>
              <p:cNvPr id="13390" name="Picture 187"/>
              <p:cNvPicPr>
                <a:picLocks noChangeAspect="1" noChangeArrowheads="1"/>
              </p:cNvPicPr>
              <p:nvPr/>
            </p:nvPicPr>
            <p:blipFill>
              <a:blip r:embed="rId5" cstate="print"/>
              <a:srcRect/>
              <a:stretch>
                <a:fillRect/>
              </a:stretch>
            </p:blipFill>
            <p:spPr bwMode="auto">
              <a:xfrm rot="3021679">
                <a:off x="2389981" y="794545"/>
                <a:ext cx="263525" cy="3281362"/>
              </a:xfrm>
              <a:prstGeom prst="rect">
                <a:avLst/>
              </a:prstGeom>
              <a:noFill/>
              <a:ln w="12700">
                <a:noFill/>
                <a:miter lim="800000"/>
                <a:headEnd type="none" w="lg" len="med"/>
                <a:tailEnd type="none" w="lg" len="med"/>
              </a:ln>
            </p:spPr>
          </p:pic>
          <p:sp>
            <p:nvSpPr>
              <p:cNvPr id="13391" name="Oval 188"/>
              <p:cNvSpPr>
                <a:spLocks noChangeArrowheads="1"/>
              </p:cNvSpPr>
              <p:nvPr/>
            </p:nvSpPr>
            <p:spPr bwMode="auto">
              <a:xfrm>
                <a:off x="4040188" y="1685925"/>
                <a:ext cx="88900" cy="95250"/>
              </a:xfrm>
              <a:prstGeom prst="ellipse">
                <a:avLst/>
              </a:prstGeom>
              <a:solidFill>
                <a:schemeClr val="bg1"/>
              </a:solidFill>
              <a:ln w="12700">
                <a:solidFill>
                  <a:schemeClr val="tx1"/>
                </a:solidFill>
                <a:round/>
                <a:headEnd type="none" w="lg" len="med"/>
                <a:tailEnd type="none" w="lg" len="med"/>
              </a:ln>
            </p:spPr>
            <p:txBody>
              <a:bodyPr anchor="ctr">
                <a:noAutofit/>
              </a:bodyPr>
              <a:lstStyle/>
              <a:p>
                <a:endParaRPr lang="en-US"/>
              </a:p>
            </p:txBody>
          </p:sp>
          <p:sp>
            <p:nvSpPr>
              <p:cNvPr id="198" name="Rectangle 197"/>
              <p:cNvSpPr/>
              <p:nvPr/>
            </p:nvSpPr>
            <p:spPr bwMode="auto">
              <a:xfrm rot="19190903">
                <a:off x="2493963" y="2663825"/>
                <a:ext cx="557212" cy="228600"/>
              </a:xfrm>
              <a:prstGeom prst="rect">
                <a:avLst/>
              </a:prstGeom>
              <a:solidFill>
                <a:schemeClr val="bg2">
                  <a:lumMod val="65000"/>
                </a:schemeClr>
              </a:solidFill>
              <a:ln w="12700" cap="flat" cmpd="sng" algn="ctr">
                <a:solidFill>
                  <a:srgbClr val="000000"/>
                </a:solidFill>
                <a:prstDash val="solid"/>
                <a:round/>
                <a:headEnd type="none" w="lg" len="med"/>
                <a:tailEnd type="none" w="lg" len="med"/>
              </a:ln>
              <a:effectLst/>
            </p:spPr>
            <p:txBody>
              <a:bodyPr>
                <a:noAutofit/>
              </a:bodyPr>
              <a:lstStyle/>
              <a:p>
                <a:pPr eaLnBrk="0" hangingPunct="0">
                  <a:spcBef>
                    <a:spcPct val="50000"/>
                  </a:spcBef>
                  <a:defRPr/>
                </a:pPr>
                <a:endParaRPr lang="en-US" sz="2800">
                  <a:latin typeface="Times New Roman" pitchFamily="18" charset="0"/>
                </a:endParaRPr>
              </a:p>
            </p:txBody>
          </p:sp>
          <p:sp>
            <p:nvSpPr>
              <p:cNvPr id="13406" name="Oval 200"/>
              <p:cNvSpPr>
                <a:spLocks noChangeArrowheads="1"/>
              </p:cNvSpPr>
              <p:nvPr/>
            </p:nvSpPr>
            <p:spPr bwMode="auto">
              <a:xfrm>
                <a:off x="2819400" y="2590800"/>
                <a:ext cx="152400" cy="152400"/>
              </a:xfrm>
              <a:prstGeom prst="ellipse">
                <a:avLst/>
              </a:prstGeom>
              <a:solidFill>
                <a:srgbClr val="FF0000"/>
              </a:solidFill>
              <a:ln w="12700" algn="ctr">
                <a:solidFill>
                  <a:srgbClr val="FF0000"/>
                </a:solidFill>
                <a:round/>
                <a:headEnd type="none" w="lg" len="med"/>
                <a:tailEnd type="none" w="lg" len="med"/>
              </a:ln>
            </p:spPr>
            <p:txBody>
              <a:bodyPr wrap="none" anchor="ctr">
                <a:noAutofit/>
              </a:bodyPr>
              <a:lstStyle/>
              <a:p>
                <a:endParaRPr lang="en-US"/>
              </a:p>
            </p:txBody>
          </p:sp>
        </p:grpSp>
        <p:sp>
          <p:nvSpPr>
            <p:cNvPr id="191" name="AutoShape 10"/>
            <p:cNvSpPr>
              <a:spLocks noChangeArrowheads="1"/>
            </p:cNvSpPr>
            <p:nvPr/>
          </p:nvSpPr>
          <p:spPr bwMode="auto">
            <a:xfrm flipH="1">
              <a:off x="240999" y="1964423"/>
              <a:ext cx="514052" cy="237451"/>
            </a:xfrm>
            <a:prstGeom prst="roundRect">
              <a:avLst>
                <a:gd name="adj" fmla="val 16667"/>
              </a:avLst>
            </a:prstGeom>
            <a:solidFill>
              <a:schemeClr val="accent2">
                <a:lumMod val="50000"/>
              </a:schemeClr>
            </a:solidFill>
            <a:ln w="28575">
              <a:noFill/>
              <a:round/>
              <a:headEnd type="none" w="lg" len="med"/>
              <a:tailEnd type="none" w="lg" len="med"/>
            </a:ln>
          </p:spPr>
          <p:txBody>
            <a:bodyPr anchor="ctr">
              <a:noAutofit/>
            </a:bodyPr>
            <a:lstStyle/>
            <a:p>
              <a:endParaRPr lang="en-US"/>
            </a:p>
          </p:txBody>
        </p:sp>
        <p:sp>
          <p:nvSpPr>
            <p:cNvPr id="192" name="Rectangle 11"/>
            <p:cNvSpPr>
              <a:spLocks noChangeArrowheads="1"/>
            </p:cNvSpPr>
            <p:nvPr/>
          </p:nvSpPr>
          <p:spPr bwMode="auto">
            <a:xfrm flipH="1">
              <a:off x="238155" y="1913530"/>
              <a:ext cx="514052" cy="85686"/>
            </a:xfrm>
            <a:prstGeom prst="rect">
              <a:avLst/>
            </a:prstGeom>
            <a:solidFill>
              <a:schemeClr val="bg1"/>
            </a:solidFill>
            <a:ln w="12700">
              <a:noFill/>
              <a:miter lim="800000"/>
              <a:headEnd type="none" w="lg" len="med"/>
              <a:tailEnd type="none" w="lg" len="med"/>
            </a:ln>
          </p:spPr>
          <p:txBody>
            <a:bodyPr wrap="none" anchor="ctr">
              <a:noAutofit/>
            </a:bodyPr>
            <a:lstStyle/>
            <a:p>
              <a:endParaRPr lang="en-US"/>
            </a:p>
          </p:txBody>
        </p:sp>
        <p:sp>
          <p:nvSpPr>
            <p:cNvPr id="193" name="AutoShape 12"/>
            <p:cNvSpPr>
              <a:spLocks noChangeArrowheads="1"/>
            </p:cNvSpPr>
            <p:nvPr/>
          </p:nvSpPr>
          <p:spPr bwMode="auto">
            <a:xfrm flipH="1">
              <a:off x="240999" y="1622725"/>
              <a:ext cx="514052" cy="568762"/>
            </a:xfrm>
            <a:prstGeom prst="roundRect">
              <a:avLst>
                <a:gd name="adj" fmla="val 16667"/>
              </a:avLst>
            </a:prstGeom>
            <a:noFill/>
            <a:ln w="28575">
              <a:solidFill>
                <a:schemeClr val="tx1"/>
              </a:solidFill>
              <a:round/>
              <a:headEnd type="none" w="lg" len="med"/>
              <a:tailEnd type="none" w="lg" len="med"/>
            </a:ln>
          </p:spPr>
          <p:txBody>
            <a:bodyPr wrap="square" anchor="ctr">
              <a:noAutofit/>
            </a:bodyPr>
            <a:lstStyle/>
            <a:p>
              <a:endParaRPr lang="en-US"/>
            </a:p>
          </p:txBody>
        </p:sp>
        <p:pic>
          <p:nvPicPr>
            <p:cNvPr id="194" name="Picture 13 1" descr="Product Picture"/>
            <p:cNvPicPr>
              <a:picLocks noChangeAspect="1" noChangeArrowheads="1"/>
            </p:cNvPicPr>
            <p:nvPr/>
          </p:nvPicPr>
          <p:blipFill>
            <a:blip r:embed="rId6" cstate="print">
              <a:clrChange>
                <a:clrFrom>
                  <a:srgbClr val="FFFFFF"/>
                </a:clrFrom>
                <a:clrTo>
                  <a:srgbClr val="FFFFFF">
                    <a:alpha val="0"/>
                  </a:srgbClr>
                </a:clrTo>
              </a:clrChange>
            </a:blip>
            <a:srcRect t="20000" r="63148" b="48000"/>
            <a:stretch>
              <a:fillRect/>
            </a:stretch>
          </p:blipFill>
          <p:spPr bwMode="auto">
            <a:xfrm flipH="1">
              <a:off x="469081" y="1629784"/>
              <a:ext cx="411010" cy="357798"/>
            </a:xfrm>
            <a:prstGeom prst="rect">
              <a:avLst/>
            </a:prstGeom>
            <a:noFill/>
            <a:ln w="9525">
              <a:noFill/>
              <a:miter lim="800000"/>
              <a:headEnd/>
              <a:tailEnd/>
            </a:ln>
          </p:spPr>
        </p:pic>
        <p:sp>
          <p:nvSpPr>
            <p:cNvPr id="195" name="Rectangle 14 1"/>
            <p:cNvSpPr>
              <a:spLocks noChangeArrowheads="1"/>
            </p:cNvSpPr>
            <p:nvPr/>
          </p:nvSpPr>
          <p:spPr bwMode="auto">
            <a:xfrm flipH="1">
              <a:off x="456345" y="1877579"/>
              <a:ext cx="42838" cy="114634"/>
            </a:xfrm>
            <a:prstGeom prst="rect">
              <a:avLst/>
            </a:prstGeom>
            <a:solidFill>
              <a:schemeClr val="accent1"/>
            </a:solidFill>
            <a:ln w="12700">
              <a:solidFill>
                <a:schemeClr val="tx1"/>
              </a:solidFill>
              <a:miter lim="800000"/>
              <a:headEnd type="none" w="lg" len="med"/>
              <a:tailEnd type="none" w="lg" len="med"/>
            </a:ln>
          </p:spPr>
          <p:txBody>
            <a:bodyPr wrap="none" anchor="ctr">
              <a:noAutofit/>
            </a:bodyPr>
            <a:lstStyle/>
            <a:p>
              <a:endParaRPr lang="en-US"/>
            </a:p>
          </p:txBody>
        </p:sp>
        <p:sp>
          <p:nvSpPr>
            <p:cNvPr id="196" name="AutoShape 15"/>
            <p:cNvSpPr>
              <a:spLocks noChangeArrowheads="1"/>
            </p:cNvSpPr>
            <p:nvPr/>
          </p:nvSpPr>
          <p:spPr bwMode="auto">
            <a:xfrm rot="5400000" flipH="1">
              <a:off x="437814" y="1854440"/>
              <a:ext cx="113476" cy="302179"/>
            </a:xfrm>
            <a:prstGeom prst="roundRect">
              <a:avLst>
                <a:gd name="adj" fmla="val 16667"/>
              </a:avLst>
            </a:prstGeom>
            <a:solidFill>
              <a:schemeClr val="accent2"/>
            </a:solidFill>
            <a:ln w="12700">
              <a:solidFill>
                <a:schemeClr val="tx1"/>
              </a:solidFill>
              <a:round/>
              <a:headEnd type="none" w="lg" len="med"/>
              <a:tailEnd type="none" w="lg" len="med"/>
            </a:ln>
          </p:spPr>
          <p:txBody>
            <a:bodyPr anchor="ctr">
              <a:noAutofit/>
            </a:bodyPr>
            <a:lstStyle/>
            <a:p>
              <a:endParaRPr lang="en-US"/>
            </a:p>
          </p:txBody>
        </p:sp>
        <p:grpSp>
          <p:nvGrpSpPr>
            <p:cNvPr id="12" name="Group 16"/>
            <p:cNvGrpSpPr>
              <a:grpSpLocks/>
            </p:cNvGrpSpPr>
            <p:nvPr/>
          </p:nvGrpSpPr>
          <p:grpSpPr bwMode="auto">
            <a:xfrm flipH="1">
              <a:off x="273469" y="1548965"/>
              <a:ext cx="453848" cy="85686"/>
              <a:chOff x="2282" y="276"/>
              <a:chExt cx="580" cy="111"/>
            </a:xfrm>
          </p:grpSpPr>
          <p:sp>
            <p:nvSpPr>
              <p:cNvPr id="203" name="Arc 17"/>
              <p:cNvSpPr>
                <a:spLocks/>
              </p:cNvSpPr>
              <p:nvPr/>
            </p:nvSpPr>
            <p:spPr bwMode="auto">
              <a:xfrm rot="10800000" flipH="1">
                <a:off x="2282" y="276"/>
                <a:ext cx="40"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p>
            </p:txBody>
          </p:sp>
          <p:sp>
            <p:nvSpPr>
              <p:cNvPr id="204" name="Arc 18"/>
              <p:cNvSpPr>
                <a:spLocks/>
              </p:cNvSpPr>
              <p:nvPr/>
            </p:nvSpPr>
            <p:spPr bwMode="auto">
              <a:xfrm rot="10800000">
                <a:off x="2823" y="276"/>
                <a:ext cx="39"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p>
            </p:txBody>
          </p:sp>
        </p:grpSp>
        <p:sp>
          <p:nvSpPr>
            <p:cNvPr id="199" name="AutoShape 19"/>
            <p:cNvSpPr>
              <a:spLocks noChangeArrowheads="1"/>
            </p:cNvSpPr>
            <p:nvPr/>
          </p:nvSpPr>
          <p:spPr bwMode="auto">
            <a:xfrm flipH="1" flipV="1">
              <a:off x="280363" y="1596862"/>
              <a:ext cx="446901" cy="92634"/>
            </a:xfrm>
            <a:custGeom>
              <a:avLst/>
              <a:gdLst>
                <a:gd name="T0" fmla="*/ 364 w 21600"/>
                <a:gd name="T1" fmla="*/ 40 h 21600"/>
                <a:gd name="T2" fmla="*/ 193 w 21600"/>
                <a:gd name="T3" fmla="*/ 80 h 21600"/>
                <a:gd name="T4" fmla="*/ 22 w 21600"/>
                <a:gd name="T5" fmla="*/ 40 h 21600"/>
                <a:gd name="T6" fmla="*/ 193 w 21600"/>
                <a:gd name="T7" fmla="*/ 0 h 21600"/>
                <a:gd name="T8" fmla="*/ 0 60000 65536"/>
                <a:gd name="T9" fmla="*/ 0 60000 65536"/>
                <a:gd name="T10" fmla="*/ 0 60000 65536"/>
                <a:gd name="T11" fmla="*/ 0 60000 65536"/>
                <a:gd name="T12" fmla="*/ 3022 w 21600"/>
                <a:gd name="T13" fmla="*/ 2970 h 21600"/>
                <a:gd name="T14" fmla="*/ 18578 w 21600"/>
                <a:gd name="T15" fmla="*/ 18630 h 21600"/>
              </a:gdLst>
              <a:ahLst/>
              <a:cxnLst>
                <a:cxn ang="T8">
                  <a:pos x="T0" y="T1"/>
                </a:cxn>
                <a:cxn ang="T9">
                  <a:pos x="T2" y="T3"/>
                </a:cxn>
                <a:cxn ang="T10">
                  <a:pos x="T4" y="T5"/>
                </a:cxn>
                <a:cxn ang="T11">
                  <a:pos x="T6" y="T7"/>
                </a:cxn>
              </a:cxnLst>
              <a:rect l="T12" t="T13" r="T14" b="T15"/>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p:spPr>
          <p:txBody>
            <a:bodyPr anchor="ctr">
              <a:noAutofit/>
            </a:bodyPr>
            <a:lstStyle/>
            <a:p>
              <a:endParaRPr lang="en-US"/>
            </a:p>
          </p:txBody>
        </p:sp>
        <p:sp>
          <p:nvSpPr>
            <p:cNvPr id="201" name="Freeform 21"/>
            <p:cNvSpPr>
              <a:spLocks/>
            </p:cNvSpPr>
            <p:nvPr/>
          </p:nvSpPr>
          <p:spPr bwMode="auto">
            <a:xfrm flipH="1">
              <a:off x="276758" y="1504197"/>
              <a:ext cx="444848" cy="98240"/>
            </a:xfrm>
            <a:custGeom>
              <a:avLst/>
              <a:gdLst>
                <a:gd name="T0" fmla="*/ 0 w 288"/>
                <a:gd name="T1" fmla="*/ 144 h 144"/>
                <a:gd name="T2" fmla="*/ 0 w 288"/>
                <a:gd name="T3" fmla="*/ 0 h 144"/>
                <a:gd name="T4" fmla="*/ 288 w 288"/>
                <a:gd name="T5" fmla="*/ 0 h 144"/>
                <a:gd name="T6" fmla="*/ 288 w 288"/>
                <a:gd name="T7" fmla="*/ 144 h 144"/>
                <a:gd name="T8" fmla="*/ 0 60000 65536"/>
                <a:gd name="T9" fmla="*/ 0 60000 65536"/>
                <a:gd name="T10" fmla="*/ 0 60000 65536"/>
                <a:gd name="T11" fmla="*/ 0 60000 65536"/>
                <a:gd name="T12" fmla="*/ 0 w 288"/>
                <a:gd name="T13" fmla="*/ 0 h 144"/>
                <a:gd name="T14" fmla="*/ 288 w 288"/>
                <a:gd name="T15" fmla="*/ 144 h 144"/>
              </a:gdLst>
              <a:ahLst/>
              <a:cxnLst>
                <a:cxn ang="T8">
                  <a:pos x="T0" y="T1"/>
                </a:cxn>
                <a:cxn ang="T9">
                  <a:pos x="T2" y="T3"/>
                </a:cxn>
                <a:cxn ang="T10">
                  <a:pos x="T4" y="T5"/>
                </a:cxn>
                <a:cxn ang="T11">
                  <a:pos x="T6" y="T7"/>
                </a:cxn>
              </a:cxnLst>
              <a:rect l="T12" t="T13" r="T14" b="T15"/>
              <a:pathLst>
                <a:path w="288" h="144">
                  <a:moveTo>
                    <a:pt x="0" y="144"/>
                  </a:moveTo>
                  <a:lnTo>
                    <a:pt x="0" y="0"/>
                  </a:lnTo>
                  <a:lnTo>
                    <a:pt x="288" y="0"/>
                  </a:lnTo>
                  <a:lnTo>
                    <a:pt x="288" y="144"/>
                  </a:lnTo>
                </a:path>
              </a:pathLst>
            </a:custGeom>
            <a:noFill/>
            <a:ln w="28575">
              <a:solidFill>
                <a:schemeClr val="tx1"/>
              </a:solidFill>
              <a:round/>
              <a:headEnd type="none" w="lg" len="med"/>
              <a:tailEnd type="none" w="lg" len="med"/>
            </a:ln>
          </p:spPr>
          <p:txBody>
            <a:bodyPr anchor="ctr">
              <a:noAutofit/>
            </a:bodyPr>
            <a:lstStyle/>
            <a:p>
              <a:endParaRPr lang="en-US"/>
            </a:p>
          </p:txBody>
        </p:sp>
        <p:sp>
          <p:nvSpPr>
            <p:cNvPr id="208" name="Freeform 207"/>
            <p:cNvSpPr/>
            <p:nvPr/>
          </p:nvSpPr>
          <p:spPr bwMode="auto">
            <a:xfrm>
              <a:off x="4931054" y="6788037"/>
              <a:ext cx="2223829" cy="1141794"/>
            </a:xfrm>
            <a:custGeom>
              <a:avLst/>
              <a:gdLst>
                <a:gd name="connsiteX0" fmla="*/ 0 w 5310835"/>
                <a:gd name="connsiteY0" fmla="*/ 0 h 621792"/>
                <a:gd name="connsiteX1" fmla="*/ 5310835 w 5310835"/>
                <a:gd name="connsiteY1" fmla="*/ 621792 h 621792"/>
                <a:gd name="connsiteX0" fmla="*/ 0 w 5310835"/>
                <a:gd name="connsiteY0" fmla="*/ 0 h 872947"/>
                <a:gd name="connsiteX1" fmla="*/ 5310835 w 5310835"/>
                <a:gd name="connsiteY1" fmla="*/ 621792 h 872947"/>
                <a:gd name="connsiteX0" fmla="*/ 0 w 5310835"/>
                <a:gd name="connsiteY0" fmla="*/ 0 h 1676060"/>
                <a:gd name="connsiteX1" fmla="*/ 5310835 w 5310835"/>
                <a:gd name="connsiteY1" fmla="*/ 621792 h 1676060"/>
                <a:gd name="connsiteX0" fmla="*/ 0 w 5010391"/>
                <a:gd name="connsiteY0" fmla="*/ 9224263 h 10900323"/>
                <a:gd name="connsiteX1" fmla="*/ 5010391 w 5010391"/>
                <a:gd name="connsiteY1" fmla="*/ 207266 h 10900323"/>
              </a:gdLst>
              <a:ahLst/>
              <a:cxnLst>
                <a:cxn ang="0">
                  <a:pos x="connsiteX0" y="connsiteY0"/>
                </a:cxn>
                <a:cxn ang="0">
                  <a:pos x="connsiteX1" y="connsiteY1"/>
                </a:cxn>
              </a:cxnLst>
              <a:rect l="l" t="t" r="r" b="b"/>
              <a:pathLst>
                <a:path w="5010391" h="10900323">
                  <a:moveTo>
                    <a:pt x="0" y="9224263"/>
                  </a:moveTo>
                  <a:cubicBezTo>
                    <a:pt x="28543" y="10900323"/>
                    <a:pt x="3240113" y="2"/>
                    <a:pt x="5010391" y="207266"/>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cxnSp>
          <p:nvCxnSpPr>
            <p:cNvPr id="200" name="Straight Arrow Connector 199"/>
            <p:cNvCxnSpPr>
              <a:cxnSpLocks/>
              <a:stCxn id="9" idx="3"/>
            </p:cNvCxnSpPr>
            <p:nvPr/>
          </p:nvCxnSpPr>
          <p:spPr bwMode="auto">
            <a:xfrm flipV="1">
              <a:off x="2911998" y="4466493"/>
              <a:ext cx="1774302" cy="194018"/>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13332" name="Line 120"/>
            <p:cNvSpPr>
              <a:spLocks noChangeShapeType="1"/>
            </p:cNvSpPr>
            <p:nvPr/>
          </p:nvSpPr>
          <p:spPr bwMode="auto">
            <a:xfrm flipH="1">
              <a:off x="774497" y="2001203"/>
              <a:ext cx="968578" cy="0"/>
            </a:xfrm>
            <a:prstGeom prst="line">
              <a:avLst/>
            </a:prstGeom>
            <a:noFill/>
            <a:ln w="38100">
              <a:solidFill>
                <a:srgbClr val="C00000"/>
              </a:solidFill>
              <a:prstDash val="sysDot"/>
              <a:round/>
              <a:headEnd type="none" w="lg" len="med"/>
              <a:tailEnd type="none" w="lg" len="med"/>
            </a:ln>
          </p:spPr>
          <p:txBody>
            <a:bodyPr wrap="square" anchor="ctr">
              <a:noAutofit/>
            </a:bodyPr>
            <a:lstStyle/>
            <a:p>
              <a:endParaRPr lang="en-US"/>
            </a:p>
          </p:txBody>
        </p:sp>
        <p:grpSp>
          <p:nvGrpSpPr>
            <p:cNvPr id="197" name="Group 196"/>
            <p:cNvGrpSpPr/>
            <p:nvPr/>
          </p:nvGrpSpPr>
          <p:grpSpPr>
            <a:xfrm>
              <a:off x="6158333" y="3280412"/>
              <a:ext cx="3253086" cy="3192577"/>
              <a:chOff x="4081882" y="3280412"/>
              <a:chExt cx="4638255" cy="3468369"/>
            </a:xfrm>
          </p:grpSpPr>
          <p:cxnSp>
            <p:nvCxnSpPr>
              <p:cNvPr id="206" name="Straight Connector 187"/>
              <p:cNvCxnSpPr>
                <a:cxnSpLocks noChangeShapeType="1"/>
              </p:cNvCxnSpPr>
              <p:nvPr/>
            </p:nvCxnSpPr>
            <p:spPr bwMode="auto">
              <a:xfrm rot="5400000">
                <a:off x="2370417" y="5005795"/>
                <a:ext cx="3461880" cy="11113"/>
              </a:xfrm>
              <a:prstGeom prst="line">
                <a:avLst/>
              </a:prstGeom>
              <a:noFill/>
              <a:ln w="254000" algn="ctr">
                <a:solidFill>
                  <a:schemeClr val="bg1">
                    <a:lumMod val="50000"/>
                  </a:schemeClr>
                </a:solidFill>
                <a:round/>
                <a:headEnd type="none" w="lg" len="med"/>
                <a:tailEnd type="none" w="lg" len="med"/>
              </a:ln>
            </p:spPr>
          </p:cxnSp>
          <p:cxnSp>
            <p:nvCxnSpPr>
              <p:cNvPr id="209" name="Straight Connector 189"/>
              <p:cNvCxnSpPr>
                <a:cxnSpLocks noChangeShapeType="1"/>
              </p:cNvCxnSpPr>
              <p:nvPr/>
            </p:nvCxnSpPr>
            <p:spPr bwMode="auto">
              <a:xfrm rot="5400000">
                <a:off x="6983641" y="5012284"/>
                <a:ext cx="3461880" cy="11113"/>
              </a:xfrm>
              <a:prstGeom prst="line">
                <a:avLst/>
              </a:prstGeom>
              <a:noFill/>
              <a:ln w="254000" algn="ctr">
                <a:solidFill>
                  <a:schemeClr val="bg1">
                    <a:lumMod val="50000"/>
                  </a:schemeClr>
                </a:solidFill>
                <a:round/>
                <a:headEnd type="none" w="lg" len="med"/>
                <a:tailEnd type="none" w="lg" len="med"/>
              </a:ln>
            </p:spPr>
          </p:cxnSp>
          <p:cxnSp>
            <p:nvCxnSpPr>
              <p:cNvPr id="210" name="Straight Connector 190"/>
              <p:cNvCxnSpPr>
                <a:cxnSpLocks noChangeShapeType="1"/>
              </p:cNvCxnSpPr>
              <p:nvPr/>
            </p:nvCxnSpPr>
            <p:spPr bwMode="auto">
              <a:xfrm rot="10800000">
                <a:off x="4081882" y="6617357"/>
                <a:ext cx="4635082" cy="12045"/>
              </a:xfrm>
              <a:prstGeom prst="line">
                <a:avLst/>
              </a:prstGeom>
              <a:noFill/>
              <a:ln w="254000" algn="ctr">
                <a:solidFill>
                  <a:schemeClr val="bg1">
                    <a:lumMod val="50000"/>
                  </a:schemeClr>
                </a:solidFill>
                <a:round/>
                <a:headEnd type="none" w="lg" len="med"/>
                <a:tailEnd type="none" w="lg" len="med"/>
              </a:ln>
            </p:spPr>
          </p:cxnSp>
        </p:grpSp>
        <p:sp>
          <p:nvSpPr>
            <p:cNvPr id="211" name="Trapezoid 210"/>
            <p:cNvSpPr/>
            <p:nvPr/>
          </p:nvSpPr>
          <p:spPr>
            <a:xfrm>
              <a:off x="3486150" y="3981450"/>
              <a:ext cx="533400" cy="213360"/>
            </a:xfrm>
            <a:prstGeom prst="trapezoi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s-CO"/>
            </a:p>
          </p:txBody>
        </p:sp>
        <p:sp>
          <p:nvSpPr>
            <p:cNvPr id="212" name="Line 117 2"/>
            <p:cNvSpPr>
              <a:spLocks noChangeShapeType="1"/>
            </p:cNvSpPr>
            <p:nvPr/>
          </p:nvSpPr>
          <p:spPr bwMode="auto">
            <a:xfrm flipV="1">
              <a:off x="3743960" y="3778568"/>
              <a:ext cx="0" cy="267652"/>
            </a:xfrm>
            <a:prstGeom prst="line">
              <a:avLst/>
            </a:prstGeom>
            <a:noFill/>
            <a:ln w="12700">
              <a:solidFill>
                <a:schemeClr val="tx1"/>
              </a:solidFill>
              <a:round/>
              <a:headEnd type="none" w="lg" len="med"/>
              <a:tailEnd type="none" w="lg" len="med"/>
            </a:ln>
          </p:spPr>
          <p:txBody>
            <a:bodyPr wrap="square" anchor="ctr">
              <a:noAutofit/>
            </a:bodyPr>
            <a:lstStyle/>
            <a:p>
              <a:endParaRPr lang="en-US"/>
            </a:p>
          </p:txBody>
        </p:sp>
        <p:grpSp>
          <p:nvGrpSpPr>
            <p:cNvPr id="267" name="Group 266"/>
            <p:cNvGrpSpPr/>
            <p:nvPr/>
          </p:nvGrpSpPr>
          <p:grpSpPr>
            <a:xfrm>
              <a:off x="450563" y="2180782"/>
              <a:ext cx="96456" cy="4339450"/>
              <a:chOff x="450563" y="2190307"/>
              <a:chExt cx="96456" cy="4339450"/>
            </a:xfrm>
          </p:grpSpPr>
          <p:sp>
            <p:nvSpPr>
              <p:cNvPr id="247" name="Rectangle 246"/>
              <p:cNvSpPr/>
              <p:nvPr/>
            </p:nvSpPr>
            <p:spPr bwMode="auto">
              <a:xfrm rot="5400000">
                <a:off x="-1670934" y="4311804"/>
                <a:ext cx="4339450" cy="96456"/>
              </a:xfrm>
              <a:prstGeom prst="rect">
                <a:avLst/>
              </a:pr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248" name="Straight Connector 247"/>
              <p:cNvCxnSpPr/>
              <p:nvPr/>
            </p:nvCxnSpPr>
            <p:spPr bwMode="auto">
              <a:xfrm rot="5400000">
                <a:off x="-1627126"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cxnSp>
            <p:nvCxnSpPr>
              <p:cNvPr id="249" name="Straight Connector 248"/>
              <p:cNvCxnSpPr/>
              <p:nvPr/>
            </p:nvCxnSpPr>
            <p:spPr bwMode="auto">
              <a:xfrm rot="5400000">
                <a:off x="-1717160"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grpSp>
        <p:grpSp>
          <p:nvGrpSpPr>
            <p:cNvPr id="273" name="Group 272"/>
            <p:cNvGrpSpPr/>
            <p:nvPr/>
          </p:nvGrpSpPr>
          <p:grpSpPr>
            <a:xfrm>
              <a:off x="4090416" y="3002541"/>
              <a:ext cx="613258" cy="3603762"/>
              <a:chOff x="4090416" y="3002541"/>
              <a:chExt cx="613258" cy="3603762"/>
            </a:xfrm>
          </p:grpSpPr>
          <p:sp>
            <p:nvSpPr>
              <p:cNvPr id="263" name="Freeform 262"/>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58" name="Freeform 257"/>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sp>
          <p:nvSpPr>
            <p:cNvPr id="265" name="Freeform 264"/>
            <p:cNvSpPr/>
            <p:nvPr/>
          </p:nvSpPr>
          <p:spPr bwMode="auto">
            <a:xfrm>
              <a:off x="4686300" y="3152775"/>
              <a:ext cx="209550" cy="4105275"/>
            </a:xfrm>
            <a:custGeom>
              <a:avLst/>
              <a:gdLst>
                <a:gd name="connsiteX0" fmla="*/ 9525 w 192087"/>
                <a:gd name="connsiteY0" fmla="*/ 0 h 3114675"/>
                <a:gd name="connsiteX1" fmla="*/ 190500 w 192087"/>
                <a:gd name="connsiteY1" fmla="*/ 304800 h 3114675"/>
                <a:gd name="connsiteX2" fmla="*/ 0 w 192087"/>
                <a:gd name="connsiteY2" fmla="*/ 1000125 h 3114675"/>
                <a:gd name="connsiteX3" fmla="*/ 190500 w 192087"/>
                <a:gd name="connsiteY3" fmla="*/ 1571625 h 3114675"/>
                <a:gd name="connsiteX4" fmla="*/ 9525 w 192087"/>
                <a:gd name="connsiteY4" fmla="*/ 2362200 h 3114675"/>
                <a:gd name="connsiteX5" fmla="*/ 190500 w 192087"/>
                <a:gd name="connsiteY5" fmla="*/ 3114675 h 311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087" h="3114675">
                  <a:moveTo>
                    <a:pt x="9525" y="0"/>
                  </a:moveTo>
                  <a:cubicBezTo>
                    <a:pt x="100806" y="69056"/>
                    <a:pt x="192087" y="138113"/>
                    <a:pt x="190500" y="304800"/>
                  </a:cubicBezTo>
                  <a:cubicBezTo>
                    <a:pt x="188913" y="471487"/>
                    <a:pt x="0" y="788988"/>
                    <a:pt x="0" y="1000125"/>
                  </a:cubicBezTo>
                  <a:cubicBezTo>
                    <a:pt x="0" y="1211262"/>
                    <a:pt x="188913" y="1344613"/>
                    <a:pt x="190500" y="1571625"/>
                  </a:cubicBezTo>
                  <a:cubicBezTo>
                    <a:pt x="192087" y="1798637"/>
                    <a:pt x="9525" y="2105025"/>
                    <a:pt x="9525" y="2362200"/>
                  </a:cubicBezTo>
                  <a:cubicBezTo>
                    <a:pt x="9525" y="2619375"/>
                    <a:pt x="100012" y="2867025"/>
                    <a:pt x="190500" y="3114675"/>
                  </a:cubicBezTo>
                </a:path>
              </a:pathLst>
            </a:custGeom>
            <a:noFill/>
            <a:ln w="38100" cap="flat" cmpd="sng" algn="ctr">
              <a:solidFill>
                <a:schemeClr val="accent6">
                  <a:lumMod val="50000"/>
                </a:schemeClr>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nvGrpSpPr>
            <p:cNvPr id="237" name="Group 236"/>
            <p:cNvGrpSpPr/>
            <p:nvPr/>
          </p:nvGrpSpPr>
          <p:grpSpPr>
            <a:xfrm>
              <a:off x="537882" y="6078071"/>
              <a:ext cx="3657600" cy="45719"/>
              <a:chOff x="537882" y="6078071"/>
              <a:chExt cx="3657600" cy="45719"/>
            </a:xfrm>
            <a:solidFill>
              <a:schemeClr val="accent2">
                <a:lumMod val="50000"/>
              </a:schemeClr>
            </a:solidFill>
          </p:grpSpPr>
          <p:sp>
            <p:nvSpPr>
              <p:cNvPr id="236" name="Rectangle 235"/>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219" name="Straight Connector 218"/>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25" name="Straight Connector 22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238" name="Group 237"/>
            <p:cNvGrpSpPr/>
            <p:nvPr/>
          </p:nvGrpSpPr>
          <p:grpSpPr>
            <a:xfrm>
              <a:off x="537882" y="6230471"/>
              <a:ext cx="3657600" cy="45719"/>
              <a:chOff x="537882" y="6078071"/>
              <a:chExt cx="3657600" cy="45719"/>
            </a:xfrm>
            <a:solidFill>
              <a:schemeClr val="accent2">
                <a:lumMod val="50000"/>
              </a:schemeClr>
            </a:solidFill>
          </p:grpSpPr>
          <p:sp>
            <p:nvSpPr>
              <p:cNvPr id="239" name="Rectangle 238"/>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240" name="Straight Connector 239"/>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1" name="Straight Connector 240"/>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242" name="Group 241"/>
            <p:cNvGrpSpPr/>
            <p:nvPr/>
          </p:nvGrpSpPr>
          <p:grpSpPr>
            <a:xfrm>
              <a:off x="537882" y="6382871"/>
              <a:ext cx="3657600" cy="45719"/>
              <a:chOff x="537882" y="6078071"/>
              <a:chExt cx="3657600" cy="45719"/>
            </a:xfrm>
            <a:solidFill>
              <a:schemeClr val="accent2">
                <a:lumMod val="50000"/>
              </a:schemeClr>
            </a:solidFill>
          </p:grpSpPr>
          <p:sp>
            <p:nvSpPr>
              <p:cNvPr id="243" name="Rectangle 242"/>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244" name="Straight Connector 243"/>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5" name="Straight Connector 24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sp>
          <p:nvSpPr>
            <p:cNvPr id="268" name="Flowchart: Collate 267"/>
            <p:cNvSpPr/>
            <p:nvPr/>
          </p:nvSpPr>
          <p:spPr bwMode="auto">
            <a:xfrm>
              <a:off x="419999" y="6521928"/>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69" name="Flowchart: Collate 268"/>
            <p:cNvSpPr/>
            <p:nvPr/>
          </p:nvSpPr>
          <p:spPr bwMode="auto">
            <a:xfrm>
              <a:off x="4142476" y="6589502"/>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70" name="Rounded Rectangle 269"/>
            <p:cNvSpPr/>
            <p:nvPr/>
          </p:nvSpPr>
          <p:spPr bwMode="auto">
            <a:xfrm>
              <a:off x="1733550" y="-228600"/>
              <a:ext cx="2476500" cy="1476375"/>
            </a:xfrm>
            <a:prstGeom prst="roundRect">
              <a:avLst/>
            </a:prstGeom>
            <a:solidFill>
              <a:schemeClr val="accent6">
                <a:lumMod val="50000"/>
              </a:schemeClr>
            </a:solidFill>
            <a:ln w="5715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nvGrpSpPr>
            <p:cNvPr id="274" name="Group 273"/>
            <p:cNvGrpSpPr/>
            <p:nvPr/>
          </p:nvGrpSpPr>
          <p:grpSpPr>
            <a:xfrm rot="16200000" flipV="1">
              <a:off x="1572366" y="498478"/>
              <a:ext cx="666088" cy="2100882"/>
              <a:chOff x="4090416" y="3002541"/>
              <a:chExt cx="613258" cy="3603762"/>
            </a:xfrm>
          </p:grpSpPr>
          <p:sp>
            <p:nvSpPr>
              <p:cNvPr id="275" name="Freeform 274"/>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76" name="Freeform 275"/>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sp>
          <p:nvSpPr>
            <p:cNvPr id="278" name="TextBox 277"/>
            <p:cNvSpPr txBox="1"/>
            <p:nvPr/>
          </p:nvSpPr>
          <p:spPr>
            <a:xfrm>
              <a:off x="1027067" y="5680505"/>
              <a:ext cx="1881666" cy="461665"/>
            </a:xfrm>
            <a:prstGeom prst="rect">
              <a:avLst/>
            </a:prstGeom>
            <a:noFill/>
          </p:spPr>
          <p:txBody>
            <a:bodyPr wrap="square" rtlCol="0">
              <a:spAutoFit/>
            </a:bodyPr>
            <a:lstStyle/>
            <a:p>
              <a:pPr algn="r"/>
              <a:r>
                <a:rPr lang="en-US" sz="2400" dirty="0"/>
                <a:t>Dosing tubes</a:t>
              </a:r>
            </a:p>
          </p:txBody>
        </p:sp>
        <p:sp>
          <p:nvSpPr>
            <p:cNvPr id="279" name="TextBox 278"/>
            <p:cNvSpPr txBox="1"/>
            <p:nvPr/>
          </p:nvSpPr>
          <p:spPr>
            <a:xfrm>
              <a:off x="1957049" y="218828"/>
              <a:ext cx="1981497" cy="590549"/>
            </a:xfrm>
            <a:prstGeom prst="rect">
              <a:avLst/>
            </a:prstGeom>
            <a:noFill/>
          </p:spPr>
          <p:txBody>
            <a:bodyPr wrap="square" rtlCol="0">
              <a:noAutofit/>
            </a:bodyPr>
            <a:lstStyle/>
            <a:p>
              <a:pPr algn="ctr"/>
              <a:r>
                <a:rPr lang="en-US" sz="2400" dirty="0">
                  <a:solidFill>
                    <a:schemeClr val="bg1"/>
                  </a:solidFill>
                </a:rPr>
                <a:t>Stock Tank of coagulant</a:t>
              </a:r>
            </a:p>
          </p:txBody>
        </p:sp>
        <p:sp>
          <p:nvSpPr>
            <p:cNvPr id="280" name="TextBox 279"/>
            <p:cNvSpPr txBox="1"/>
            <p:nvPr/>
          </p:nvSpPr>
          <p:spPr>
            <a:xfrm rot="19251893">
              <a:off x="6133803" y="716579"/>
              <a:ext cx="1181397" cy="461665"/>
            </a:xfrm>
            <a:prstGeom prst="rect">
              <a:avLst/>
            </a:prstGeom>
            <a:noFill/>
          </p:spPr>
          <p:txBody>
            <a:bodyPr wrap="square" rtlCol="0">
              <a:spAutoFit/>
            </a:bodyPr>
            <a:lstStyle/>
            <a:p>
              <a:r>
                <a:rPr lang="en-US" sz="2400" dirty="0"/>
                <a:t>Lever</a:t>
              </a:r>
            </a:p>
          </p:txBody>
        </p:sp>
        <p:sp>
          <p:nvSpPr>
            <p:cNvPr id="281" name="TextBox 280"/>
            <p:cNvSpPr txBox="1"/>
            <p:nvPr/>
          </p:nvSpPr>
          <p:spPr>
            <a:xfrm>
              <a:off x="6724353" y="3486151"/>
              <a:ext cx="857547" cy="369332"/>
            </a:xfrm>
            <a:prstGeom prst="rect">
              <a:avLst/>
            </a:prstGeom>
            <a:noFill/>
          </p:spPr>
          <p:txBody>
            <a:bodyPr wrap="square" rtlCol="0">
              <a:spAutoFit/>
            </a:bodyPr>
            <a:lstStyle/>
            <a:p>
              <a:r>
                <a:rPr lang="en-US" sz="1800" dirty="0"/>
                <a:t>LFOM</a:t>
              </a:r>
            </a:p>
          </p:txBody>
        </p:sp>
        <p:sp>
          <p:nvSpPr>
            <p:cNvPr id="282" name="TextBox 281"/>
            <p:cNvSpPr txBox="1"/>
            <p:nvPr/>
          </p:nvSpPr>
          <p:spPr>
            <a:xfrm>
              <a:off x="7886403" y="4152901"/>
              <a:ext cx="857547" cy="369332"/>
            </a:xfrm>
            <a:prstGeom prst="rect">
              <a:avLst/>
            </a:prstGeom>
            <a:noFill/>
          </p:spPr>
          <p:txBody>
            <a:bodyPr wrap="square" rtlCol="0">
              <a:spAutoFit/>
            </a:bodyPr>
            <a:lstStyle/>
            <a:p>
              <a:r>
                <a:rPr lang="en-US" sz="1800" dirty="0"/>
                <a:t>Float</a:t>
              </a:r>
            </a:p>
          </p:txBody>
        </p:sp>
        <p:sp>
          <p:nvSpPr>
            <p:cNvPr id="283" name="TextBox 282"/>
            <p:cNvSpPr txBox="1"/>
            <p:nvPr/>
          </p:nvSpPr>
          <p:spPr>
            <a:xfrm>
              <a:off x="-52071" y="-73903"/>
              <a:ext cx="1363198" cy="707886"/>
            </a:xfrm>
            <a:prstGeom prst="rect">
              <a:avLst/>
            </a:prstGeom>
            <a:noFill/>
          </p:spPr>
          <p:txBody>
            <a:bodyPr wrap="square" rtlCol="0">
              <a:spAutoFit/>
            </a:bodyPr>
            <a:lstStyle/>
            <a:p>
              <a:pPr algn="ctr"/>
              <a:r>
                <a:rPr lang="en-US" sz="2000" dirty="0"/>
                <a:t>Constant head tank</a:t>
              </a:r>
            </a:p>
          </p:txBody>
        </p:sp>
        <p:sp>
          <p:nvSpPr>
            <p:cNvPr id="287" name="TextBox 286"/>
            <p:cNvSpPr txBox="1"/>
            <p:nvPr/>
          </p:nvSpPr>
          <p:spPr>
            <a:xfrm>
              <a:off x="820285" y="676848"/>
              <a:ext cx="823098" cy="707886"/>
            </a:xfrm>
            <a:prstGeom prst="rect">
              <a:avLst/>
            </a:prstGeom>
            <a:noFill/>
          </p:spPr>
          <p:txBody>
            <a:bodyPr wrap="square" rtlCol="0">
              <a:spAutoFit/>
            </a:bodyPr>
            <a:lstStyle/>
            <a:p>
              <a:r>
                <a:rPr lang="en-US" sz="2000" dirty="0"/>
                <a:t>Float valve</a:t>
              </a:r>
            </a:p>
          </p:txBody>
        </p:sp>
        <p:cxnSp>
          <p:nvCxnSpPr>
            <p:cNvPr id="288" name="Straight Arrow Connector 287"/>
            <p:cNvCxnSpPr>
              <a:cxnSpLocks/>
              <a:stCxn id="287" idx="1"/>
            </p:cNvCxnSpPr>
            <p:nvPr/>
          </p:nvCxnSpPr>
          <p:spPr bwMode="auto">
            <a:xfrm>
              <a:off x="820285" y="1030791"/>
              <a:ext cx="0" cy="645696"/>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293" name="Straight Arrow Connector 292"/>
            <p:cNvCxnSpPr>
              <a:cxnSpLocks/>
              <a:stCxn id="11" idx="3"/>
            </p:cNvCxnSpPr>
            <p:nvPr/>
          </p:nvCxnSpPr>
          <p:spPr bwMode="auto">
            <a:xfrm flipV="1">
              <a:off x="2909717" y="5240212"/>
              <a:ext cx="1776583" cy="209668"/>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296" name="TextBox 295"/>
            <p:cNvSpPr txBox="1"/>
            <p:nvPr/>
          </p:nvSpPr>
          <p:spPr>
            <a:xfrm rot="19251893">
              <a:off x="4766553" y="2587449"/>
              <a:ext cx="1818251" cy="461665"/>
            </a:xfrm>
            <a:prstGeom prst="rect">
              <a:avLst/>
            </a:prstGeom>
            <a:noFill/>
          </p:spPr>
          <p:txBody>
            <a:bodyPr wrap="square" rtlCol="0">
              <a:spAutoFit/>
            </a:bodyPr>
            <a:lstStyle/>
            <a:p>
              <a:r>
                <a:rPr lang="en-US" sz="2400" dirty="0"/>
                <a:t>Dose slider</a:t>
              </a:r>
            </a:p>
          </p:txBody>
        </p:sp>
        <p:sp>
          <p:nvSpPr>
            <p:cNvPr id="297" name="Rectangle 296"/>
            <p:cNvSpPr/>
            <p:nvPr/>
          </p:nvSpPr>
          <p:spPr bwMode="auto">
            <a:xfrm>
              <a:off x="1466850" y="-438150"/>
              <a:ext cx="3009900" cy="438150"/>
            </a:xfrm>
            <a:prstGeom prst="rect">
              <a:avLst/>
            </a:prstGeom>
            <a:solidFill>
              <a:schemeClr val="bg1"/>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98" name="TextBox 297"/>
            <p:cNvSpPr txBox="1"/>
            <p:nvPr/>
          </p:nvSpPr>
          <p:spPr>
            <a:xfrm>
              <a:off x="1106246" y="6408339"/>
              <a:ext cx="1755545" cy="461665"/>
            </a:xfrm>
            <a:prstGeom prst="rect">
              <a:avLst/>
            </a:prstGeom>
            <a:noFill/>
          </p:spPr>
          <p:txBody>
            <a:bodyPr wrap="square" rtlCol="0">
              <a:spAutoFit/>
            </a:bodyPr>
            <a:lstStyle/>
            <a:p>
              <a:pPr algn="r"/>
              <a:r>
                <a:rPr lang="en-US" sz="2400" dirty="0"/>
                <a:t>Purge valves</a:t>
              </a:r>
            </a:p>
          </p:txBody>
        </p:sp>
        <p:cxnSp>
          <p:nvCxnSpPr>
            <p:cNvPr id="299" name="Straight Arrow Connector 298"/>
            <p:cNvCxnSpPr>
              <a:cxnSpLocks/>
              <a:stCxn id="298" idx="3"/>
              <a:endCxn id="269" idx="2"/>
            </p:cNvCxnSpPr>
            <p:nvPr/>
          </p:nvCxnSpPr>
          <p:spPr bwMode="auto">
            <a:xfrm>
              <a:off x="2861791" y="6639172"/>
              <a:ext cx="1356885" cy="83680"/>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304" name="Straight Arrow Connector 303"/>
            <p:cNvCxnSpPr>
              <a:cxnSpLocks/>
              <a:stCxn id="298" idx="1"/>
              <a:endCxn id="268" idx="2"/>
            </p:cNvCxnSpPr>
            <p:nvPr/>
          </p:nvCxnSpPr>
          <p:spPr bwMode="auto">
            <a:xfrm flipH="1">
              <a:off x="496199" y="6639172"/>
              <a:ext cx="610047" cy="16106"/>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307" name="Straight Arrow Connector 306"/>
            <p:cNvCxnSpPr>
              <a:cxnSpLocks/>
            </p:cNvCxnSpPr>
            <p:nvPr/>
          </p:nvCxnSpPr>
          <p:spPr bwMode="auto">
            <a:xfrm flipH="1" flipV="1">
              <a:off x="5120701" y="2729125"/>
              <a:ext cx="277421" cy="187069"/>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231" name="Rectangle 230"/>
            <p:cNvSpPr/>
            <p:nvPr/>
          </p:nvSpPr>
          <p:spPr bwMode="auto">
            <a:xfrm>
              <a:off x="469126" y="1415332"/>
              <a:ext cx="45719" cy="159026"/>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9" name="TextBox 8">
              <a:extLst>
                <a:ext uri="{FF2B5EF4-FFF2-40B4-BE49-F238E27FC236}">
                  <a16:creationId xmlns:a16="http://schemas.microsoft.com/office/drawing/2014/main" id="{A0F2FEC3-9CE0-4184-978F-55EA114476A7}"/>
                </a:ext>
              </a:extLst>
            </p:cNvPr>
            <p:cNvSpPr txBox="1"/>
            <p:nvPr/>
          </p:nvSpPr>
          <p:spPr>
            <a:xfrm>
              <a:off x="577583" y="4245012"/>
              <a:ext cx="2334415" cy="830997"/>
            </a:xfrm>
            <a:prstGeom prst="rect">
              <a:avLst/>
            </a:prstGeom>
            <a:noFill/>
          </p:spPr>
          <p:txBody>
            <a:bodyPr wrap="square" rtlCol="0">
              <a:spAutoFit/>
            </a:bodyPr>
            <a:lstStyle/>
            <a:p>
              <a:pPr algn="r"/>
              <a:r>
                <a:rPr lang="en-US" sz="2400" dirty="0"/>
                <a:t>Open channel supercritical flow</a:t>
              </a:r>
            </a:p>
          </p:txBody>
        </p:sp>
        <p:sp>
          <p:nvSpPr>
            <p:cNvPr id="11" name="TextBox 10">
              <a:extLst>
                <a:ext uri="{FF2B5EF4-FFF2-40B4-BE49-F238E27FC236}">
                  <a16:creationId xmlns:a16="http://schemas.microsoft.com/office/drawing/2014/main" id="{03FE539D-C640-469A-A905-708A6B942FBD}"/>
                </a:ext>
              </a:extLst>
            </p:cNvPr>
            <p:cNvSpPr txBox="1"/>
            <p:nvPr/>
          </p:nvSpPr>
          <p:spPr>
            <a:xfrm>
              <a:off x="1485929" y="5219047"/>
              <a:ext cx="1423788" cy="461665"/>
            </a:xfrm>
            <a:prstGeom prst="rect">
              <a:avLst/>
            </a:prstGeom>
            <a:noFill/>
          </p:spPr>
          <p:txBody>
            <a:bodyPr wrap="none" rtlCol="0">
              <a:spAutoFit/>
            </a:bodyPr>
            <a:lstStyle/>
            <a:p>
              <a:pPr algn="r"/>
              <a:r>
                <a:rPr lang="en-US" sz="2400" dirty="0"/>
                <a:t>Drop tube</a:t>
              </a:r>
            </a:p>
          </p:txBody>
        </p:sp>
        <p:cxnSp>
          <p:nvCxnSpPr>
            <p:cNvPr id="510" name="Straight Arrow Connector 509">
              <a:extLst>
                <a:ext uri="{FF2B5EF4-FFF2-40B4-BE49-F238E27FC236}">
                  <a16:creationId xmlns:a16="http://schemas.microsoft.com/office/drawing/2014/main" id="{1A3BFB98-59F8-409F-B812-C97BA812F712}"/>
                </a:ext>
              </a:extLst>
            </p:cNvPr>
            <p:cNvCxnSpPr>
              <a:cxnSpLocks/>
              <a:stCxn id="283" idx="2"/>
              <a:endCxn id="201" idx="2"/>
            </p:cNvCxnSpPr>
            <p:nvPr/>
          </p:nvCxnSpPr>
          <p:spPr bwMode="auto">
            <a:xfrm flipH="1">
              <a:off x="276758" y="633983"/>
              <a:ext cx="352770" cy="870214"/>
            </a:xfrm>
            <a:prstGeom prst="straightConnector1">
              <a:avLst/>
            </a:prstGeom>
            <a:solidFill>
              <a:schemeClr val="accent1"/>
            </a:solidFill>
            <a:ln w="12700" cap="flat" cmpd="sng" algn="ctr">
              <a:solidFill>
                <a:schemeClr val="tx1"/>
              </a:solidFill>
              <a:prstDash val="solid"/>
              <a:round/>
              <a:headEnd type="none" w="lg" len="med"/>
              <a:tailEnd type="arrow"/>
            </a:ln>
            <a:effectLst/>
          </p:spPr>
        </p:cxnSp>
        <p:grpSp>
          <p:nvGrpSpPr>
            <p:cNvPr id="22" name="Group 21">
              <a:extLst>
                <a:ext uri="{FF2B5EF4-FFF2-40B4-BE49-F238E27FC236}">
                  <a16:creationId xmlns:a16="http://schemas.microsoft.com/office/drawing/2014/main" id="{08DA8D6E-2DA8-4EFE-8DCF-E382B13CE6AA}"/>
                </a:ext>
              </a:extLst>
            </p:cNvPr>
            <p:cNvGrpSpPr/>
            <p:nvPr/>
          </p:nvGrpSpPr>
          <p:grpSpPr>
            <a:xfrm>
              <a:off x="1344318" y="2356342"/>
              <a:ext cx="382517" cy="308702"/>
              <a:chOff x="1344318" y="2356342"/>
              <a:chExt cx="382517" cy="308702"/>
            </a:xfrm>
          </p:grpSpPr>
          <p:sp>
            <p:nvSpPr>
              <p:cNvPr id="15" name="Rectangle 14 2">
                <a:extLst>
                  <a:ext uri="{FF2B5EF4-FFF2-40B4-BE49-F238E27FC236}">
                    <a16:creationId xmlns:a16="http://schemas.microsoft.com/office/drawing/2014/main" id="{64229DC3-243B-4165-8F07-C3D843452345}"/>
                  </a:ext>
                </a:extLst>
              </p:cNvPr>
              <p:cNvSpPr/>
              <p:nvPr/>
            </p:nvSpPr>
            <p:spPr>
              <a:xfrm>
                <a:off x="1344318" y="2356342"/>
                <a:ext cx="382517" cy="30870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a:extLst>
                  <a:ext uri="{FF2B5EF4-FFF2-40B4-BE49-F238E27FC236}">
                    <a16:creationId xmlns:a16="http://schemas.microsoft.com/office/drawing/2014/main" id="{8D4DD6CB-3084-4DD9-87E7-24B1FB4793BC}"/>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1346626" y="2413606"/>
                <a:ext cx="260572" cy="213333"/>
              </a:xfrm>
              <a:prstGeom prst="rect">
                <a:avLst/>
              </a:prstGeom>
            </p:spPr>
          </p:pic>
        </p:grpSp>
        <p:sp>
          <p:nvSpPr>
            <p:cNvPr id="246" name="TextBox 245">
              <a:extLst>
                <a:ext uri="{FF2B5EF4-FFF2-40B4-BE49-F238E27FC236}">
                  <a16:creationId xmlns:a16="http://schemas.microsoft.com/office/drawing/2014/main" id="{21F6BE5E-6957-4B9B-9A32-690E73323A3F}"/>
                </a:ext>
              </a:extLst>
            </p:cNvPr>
            <p:cNvSpPr txBox="1"/>
            <p:nvPr/>
          </p:nvSpPr>
          <p:spPr>
            <a:xfrm>
              <a:off x="784711" y="3335240"/>
              <a:ext cx="2083141" cy="830997"/>
            </a:xfrm>
            <a:prstGeom prst="rect">
              <a:avLst/>
            </a:prstGeom>
            <a:noFill/>
          </p:spPr>
          <p:txBody>
            <a:bodyPr wrap="square" rtlCol="0">
              <a:spAutoFit/>
            </a:bodyPr>
            <a:lstStyle/>
            <a:p>
              <a:pPr algn="r"/>
              <a:r>
                <a:rPr lang="en-US" sz="2400" dirty="0"/>
                <a:t>Lever </a:t>
              </a:r>
            </a:p>
            <a:p>
              <a:pPr algn="r"/>
              <a:r>
                <a:rPr lang="en-US" sz="2400" dirty="0"/>
                <a:t>counterweight</a:t>
              </a:r>
            </a:p>
          </p:txBody>
        </p:sp>
        <p:cxnSp>
          <p:nvCxnSpPr>
            <p:cNvPr id="250" name="Straight Arrow Connector 249">
              <a:extLst>
                <a:ext uri="{FF2B5EF4-FFF2-40B4-BE49-F238E27FC236}">
                  <a16:creationId xmlns:a16="http://schemas.microsoft.com/office/drawing/2014/main" id="{E8265240-B001-4472-A903-79F31BEF809B}"/>
                </a:ext>
              </a:extLst>
            </p:cNvPr>
            <p:cNvCxnSpPr>
              <a:cxnSpLocks/>
              <a:stCxn id="246" idx="3"/>
              <a:endCxn id="211" idx="1"/>
            </p:cNvCxnSpPr>
            <p:nvPr/>
          </p:nvCxnSpPr>
          <p:spPr bwMode="auto">
            <a:xfrm>
              <a:off x="2867852" y="3750739"/>
              <a:ext cx="644968" cy="337391"/>
            </a:xfrm>
            <a:prstGeom prst="straightConnector1">
              <a:avLst/>
            </a:prstGeom>
            <a:solidFill>
              <a:schemeClr val="accent1"/>
            </a:solidFill>
            <a:ln w="12700" cap="flat" cmpd="sng" algn="ctr">
              <a:solidFill>
                <a:schemeClr val="tx1"/>
              </a:solidFill>
              <a:prstDash val="solid"/>
              <a:round/>
              <a:headEnd type="none" w="lg" len="med"/>
              <a:tailEnd type="arrow"/>
            </a:ln>
            <a:effectLst/>
          </p:spPr>
        </p:cxnSp>
      </p:grpSp>
    </p:spTree>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401" name="Rectangle 194"/>
          <p:cNvSpPr>
            <a:spLocks noChangeArrowheads="1"/>
          </p:cNvSpPr>
          <p:nvPr/>
        </p:nvSpPr>
        <p:spPr bwMode="auto">
          <a:xfrm>
            <a:off x="5318273" y="2368514"/>
            <a:ext cx="209895" cy="4928616"/>
          </a:xfrm>
          <a:prstGeom prst="rect">
            <a:avLst/>
          </a:prstGeom>
          <a:noFill/>
          <a:ln w="28575" algn="ctr">
            <a:solidFill>
              <a:srgbClr val="000000"/>
            </a:solidFill>
            <a:round/>
            <a:headEnd type="none" w="lg" len="med"/>
            <a:tailEnd type="none" w="lg" len="med"/>
          </a:ln>
        </p:spPr>
        <p:txBody>
          <a:bodyPr wrap="square">
            <a:noAutofit/>
          </a:bodyPr>
          <a:lstStyle/>
          <a:p>
            <a:pPr>
              <a:spcBef>
                <a:spcPct val="50000"/>
              </a:spcBef>
            </a:pPr>
            <a:endParaRPr lang="en-US">
              <a:solidFill>
                <a:srgbClr val="000000"/>
              </a:solidFill>
            </a:endParaRPr>
          </a:p>
        </p:txBody>
      </p:sp>
      <p:sp>
        <p:nvSpPr>
          <p:cNvPr id="256" name="Rectangle 112 1"/>
          <p:cNvSpPr>
            <a:spLocks noChangeArrowheads="1"/>
          </p:cNvSpPr>
          <p:nvPr/>
        </p:nvSpPr>
        <p:spPr bwMode="auto">
          <a:xfrm>
            <a:off x="5323830" y="6735248"/>
            <a:ext cx="201189" cy="523875"/>
          </a:xfrm>
          <a:prstGeom prst="rect">
            <a:avLst/>
          </a:prstGeom>
          <a:solidFill>
            <a:schemeClr val="accent2">
              <a:lumMod val="50000"/>
            </a:schemeClr>
          </a:solidFill>
          <a:ln w="12700">
            <a:noFill/>
            <a:miter lim="800000"/>
            <a:headEnd type="none" w="lg" len="med"/>
            <a:tailEnd type="none" w="lg" len="med"/>
          </a:ln>
        </p:spPr>
        <p:txBody>
          <a:bodyPr wrap="square" anchor="ctr">
            <a:noAutofit/>
          </a:bodyPr>
          <a:lstStyle/>
          <a:p>
            <a:endParaRPr lang="en-US">
              <a:solidFill>
                <a:srgbClr val="000000"/>
              </a:solidFill>
            </a:endParaRPr>
          </a:p>
        </p:txBody>
      </p:sp>
      <p:sp>
        <p:nvSpPr>
          <p:cNvPr id="13399" name="Rectangle 112 2"/>
          <p:cNvSpPr>
            <a:spLocks noChangeArrowheads="1"/>
          </p:cNvSpPr>
          <p:nvPr/>
        </p:nvSpPr>
        <p:spPr bwMode="auto">
          <a:xfrm>
            <a:off x="6819106" y="6410155"/>
            <a:ext cx="646113" cy="523875"/>
          </a:xfrm>
          <a:prstGeom prst="rect">
            <a:avLst/>
          </a:prstGeom>
          <a:solidFill>
            <a:srgbClr val="8EAED2"/>
          </a:solidFill>
          <a:ln w="12700">
            <a:noFill/>
            <a:miter lim="800000"/>
            <a:headEnd type="none" w="lg" len="med"/>
            <a:tailEnd type="none" w="lg" len="med"/>
          </a:ln>
        </p:spPr>
        <p:txBody>
          <a:bodyPr anchor="ctr">
            <a:noAutofit/>
          </a:bodyPr>
          <a:lstStyle/>
          <a:p>
            <a:endParaRPr lang="en-US">
              <a:solidFill>
                <a:srgbClr val="000000"/>
              </a:solidFill>
            </a:endParaRPr>
          </a:p>
        </p:txBody>
      </p:sp>
      <p:sp>
        <p:nvSpPr>
          <p:cNvPr id="13314" name="Rectangle 185"/>
          <p:cNvSpPr>
            <a:spLocks noChangeArrowheads="1"/>
          </p:cNvSpPr>
          <p:nvPr/>
        </p:nvSpPr>
        <p:spPr bwMode="auto">
          <a:xfrm>
            <a:off x="6224169" y="4303713"/>
            <a:ext cx="3144118" cy="2073024"/>
          </a:xfrm>
          <a:prstGeom prst="rect">
            <a:avLst/>
          </a:prstGeom>
          <a:solidFill>
            <a:srgbClr val="8EAED2"/>
          </a:solidFill>
          <a:ln w="12700" algn="ctr">
            <a:solidFill>
              <a:schemeClr val="bg2"/>
            </a:solidFill>
            <a:round/>
            <a:headEnd type="none" w="lg" len="med"/>
            <a:tailEnd type="none" w="lg" len="med"/>
          </a:ln>
        </p:spPr>
        <p:txBody>
          <a:bodyPr>
            <a:noAutofit/>
          </a:bodyPr>
          <a:lstStyle/>
          <a:p>
            <a:pPr>
              <a:spcBef>
                <a:spcPct val="50000"/>
              </a:spcBef>
            </a:pPr>
            <a:endParaRPr lang="en-US">
              <a:solidFill>
                <a:srgbClr val="000000"/>
              </a:solidFill>
            </a:endParaRPr>
          </a:p>
        </p:txBody>
      </p:sp>
      <p:sp>
        <p:nvSpPr>
          <p:cNvPr id="13330" name="Line 117 1"/>
          <p:cNvSpPr>
            <a:spLocks noChangeShapeType="1"/>
          </p:cNvSpPr>
          <p:nvPr/>
        </p:nvSpPr>
        <p:spPr bwMode="auto">
          <a:xfrm>
            <a:off x="8197850" y="60381"/>
            <a:ext cx="0" cy="4183811"/>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sp>
        <p:nvSpPr>
          <p:cNvPr id="13331" name="Line 119"/>
          <p:cNvSpPr>
            <a:spLocks noChangeShapeType="1"/>
          </p:cNvSpPr>
          <p:nvPr/>
        </p:nvSpPr>
        <p:spPr bwMode="auto">
          <a:xfrm>
            <a:off x="1354348" y="2674249"/>
            <a:ext cx="4019730" cy="0"/>
          </a:xfrm>
          <a:prstGeom prst="line">
            <a:avLst/>
          </a:prstGeom>
          <a:noFill/>
          <a:ln w="38100">
            <a:solidFill>
              <a:srgbClr val="C00000"/>
            </a:solidFill>
            <a:prstDash val="sysDot"/>
            <a:round/>
            <a:headEnd type="none" w="lg" len="med"/>
            <a:tailEnd type="none" w="lg" len="med"/>
          </a:ln>
        </p:spPr>
        <p:txBody>
          <a:bodyPr wrap="square" anchor="ctr">
            <a:noAutofit/>
          </a:bodyPr>
          <a:lstStyle/>
          <a:p>
            <a:endParaRPr lang="en-US">
              <a:solidFill>
                <a:srgbClr val="000000"/>
              </a:solidFill>
            </a:endParaRPr>
          </a:p>
        </p:txBody>
      </p:sp>
      <p:sp>
        <p:nvSpPr>
          <p:cNvPr id="13333" name="Line 127"/>
          <p:cNvSpPr>
            <a:spLocks noChangeShapeType="1"/>
          </p:cNvSpPr>
          <p:nvPr/>
        </p:nvSpPr>
        <p:spPr bwMode="auto">
          <a:xfrm flipH="1">
            <a:off x="3678238" y="39688"/>
            <a:ext cx="4529137" cy="374650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sp>
        <p:nvSpPr>
          <p:cNvPr id="13392" name="Line 198"/>
          <p:cNvSpPr>
            <a:spLocks noChangeShapeType="1"/>
          </p:cNvSpPr>
          <p:nvPr/>
        </p:nvSpPr>
        <p:spPr bwMode="auto">
          <a:xfrm flipH="1">
            <a:off x="1485900" y="1988820"/>
            <a:ext cx="0" cy="685369"/>
          </a:xfrm>
          <a:prstGeom prst="line">
            <a:avLst/>
          </a:prstGeom>
          <a:noFill/>
          <a:ln w="12700">
            <a:solidFill>
              <a:schemeClr val="tx1"/>
            </a:solidFill>
            <a:round/>
            <a:headEnd type="triangle" w="med" len="med"/>
            <a:tailEnd type="triangle" w="med" len="med"/>
          </a:ln>
        </p:spPr>
        <p:txBody>
          <a:bodyPr wrap="square" anchor="ctr">
            <a:noAutofit/>
          </a:bodyPr>
          <a:lstStyle/>
          <a:p>
            <a:endParaRPr lang="en-US">
              <a:solidFill>
                <a:srgbClr val="000000"/>
              </a:solidFill>
            </a:endParaRPr>
          </a:p>
        </p:txBody>
      </p:sp>
      <p:sp>
        <p:nvSpPr>
          <p:cNvPr id="13394" name="Rectangle 115"/>
          <p:cNvSpPr>
            <a:spLocks noChangeArrowheads="1"/>
          </p:cNvSpPr>
          <p:nvPr/>
        </p:nvSpPr>
        <p:spPr bwMode="auto">
          <a:xfrm>
            <a:off x="7786540" y="4149306"/>
            <a:ext cx="822622" cy="350748"/>
          </a:xfrm>
          <a:prstGeom prst="rect">
            <a:avLst/>
          </a:prstGeom>
          <a:solidFill>
            <a:srgbClr val="F14343"/>
          </a:solidFill>
          <a:ln w="12700">
            <a:solidFill>
              <a:schemeClr val="tx1"/>
            </a:solidFill>
            <a:miter lim="800000"/>
            <a:headEnd type="none" w="lg" len="med"/>
            <a:tailEnd type="none" w="lg" len="med"/>
          </a:ln>
        </p:spPr>
        <p:txBody>
          <a:bodyPr wrap="square" anchor="ctr">
            <a:noAutofit/>
          </a:bodyPr>
          <a:lstStyle/>
          <a:p>
            <a:endParaRPr lang="en-US">
              <a:solidFill>
                <a:srgbClr val="000000"/>
              </a:solidFill>
            </a:endParaRPr>
          </a:p>
        </p:txBody>
      </p:sp>
      <p:grpSp>
        <p:nvGrpSpPr>
          <p:cNvPr id="3" name="Group 214"/>
          <p:cNvGrpSpPr/>
          <p:nvPr/>
        </p:nvGrpSpPr>
        <p:grpSpPr>
          <a:xfrm>
            <a:off x="6472238" y="4264025"/>
            <a:ext cx="328612" cy="1816141"/>
            <a:chOff x="6472238" y="4264025"/>
            <a:chExt cx="328612" cy="2157413"/>
          </a:xfrm>
        </p:grpSpPr>
        <p:pic>
          <p:nvPicPr>
            <p:cNvPr id="13317" name="Picture 23"/>
            <p:cNvPicPr>
              <a:picLocks noChangeAspect="1" noChangeArrowheads="1"/>
            </p:cNvPicPr>
            <p:nvPr/>
          </p:nvPicPr>
          <p:blipFill>
            <a:blip r:embed="rId4" cstate="print"/>
            <a:srcRect/>
            <a:stretch>
              <a:fillRect/>
            </a:stretch>
          </p:blipFill>
          <p:spPr bwMode="auto">
            <a:xfrm>
              <a:off x="6472238" y="4264025"/>
              <a:ext cx="130175" cy="2157413"/>
            </a:xfrm>
            <a:prstGeom prst="rect">
              <a:avLst/>
            </a:prstGeom>
            <a:noFill/>
            <a:ln w="12700">
              <a:noFill/>
              <a:miter lim="800000"/>
              <a:headEnd type="none" w="lg" len="med"/>
              <a:tailEnd type="none" w="lg" len="med"/>
            </a:ln>
          </p:spPr>
        </p:pic>
        <p:grpSp>
          <p:nvGrpSpPr>
            <p:cNvPr id="4" name="Group 24"/>
            <p:cNvGrpSpPr>
              <a:grpSpLocks/>
            </p:cNvGrpSpPr>
            <p:nvPr/>
          </p:nvGrpSpPr>
          <p:grpSpPr bwMode="auto">
            <a:xfrm>
              <a:off x="6646863" y="4275138"/>
              <a:ext cx="153987" cy="2084387"/>
              <a:chOff x="3703" y="1140"/>
              <a:chExt cx="144" cy="1959"/>
            </a:xfrm>
          </p:grpSpPr>
          <p:sp>
            <p:nvSpPr>
              <p:cNvPr id="13426" name="Line 25"/>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27" name="Line 26"/>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8" name="Line 27"/>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9" name="Line 28"/>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0" name="Line 29"/>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1" name="Line 3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2" name="Line 3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3" name="Line 3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4" name="Line 3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5" name="Line 3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6" name="Line 3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7" name="Line 3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8" name="Line 3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9" name="Line 38"/>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0" name="Line 39"/>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1" name="Line 40"/>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2" name="Line 41"/>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3" name="Line 4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4" name="Line 4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5" name="Line 4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6" name="Line 4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7" name="Line 4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8" name="Line 4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9" name="Line 4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0" name="Line 49"/>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1" name="Line 5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2" name="Line 5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3" name="Line 5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4" name="Line 5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5" name="Line 5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6" name="Line 5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7" name="Line 5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8" name="Line 5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9" name="Line 58"/>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0" name="Line 59"/>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1" name="Line 60"/>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2" name="Line 61"/>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3" name="Line 6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4" name="Line 6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5" name="Line 6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6" name="Line 6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7" name="Line 6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8" name="Line 6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9" name="Line 6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0" name="Line 69"/>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1" name="Line 70"/>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2" name="Line 71"/>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3" name="Line 72"/>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4" name="Line 73"/>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75" name="Line 74"/>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6" name="Line 75"/>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7" name="Line 76"/>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8" name="Line 77"/>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9" name="Line 78"/>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0" name="Line 79"/>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1" name="Line 80"/>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2" name="Line 81"/>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3" name="Line 82"/>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grpSp>
        <p:nvGrpSpPr>
          <p:cNvPr id="5" name="Group 83"/>
          <p:cNvGrpSpPr>
            <a:grpSpLocks/>
          </p:cNvGrpSpPr>
          <p:nvPr/>
        </p:nvGrpSpPr>
        <p:grpSpPr bwMode="auto">
          <a:xfrm>
            <a:off x="6827838" y="5943775"/>
            <a:ext cx="620712" cy="88900"/>
            <a:chOff x="4147" y="3703"/>
            <a:chExt cx="391" cy="56"/>
          </a:xfrm>
        </p:grpSpPr>
        <p:sp>
          <p:nvSpPr>
            <p:cNvPr id="13421" name="Oval 84"/>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2" name="Oval 85"/>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3" name="Oval 86"/>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4" name="Oval 87"/>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5" name="Oval 88"/>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6" name="Group 89"/>
          <p:cNvGrpSpPr>
            <a:grpSpLocks/>
          </p:cNvGrpSpPr>
          <p:nvPr/>
        </p:nvGrpSpPr>
        <p:grpSpPr bwMode="auto">
          <a:xfrm>
            <a:off x="6961188" y="5778497"/>
            <a:ext cx="355600" cy="88900"/>
            <a:chOff x="4235" y="3596"/>
            <a:chExt cx="224" cy="56"/>
          </a:xfrm>
        </p:grpSpPr>
        <p:sp>
          <p:nvSpPr>
            <p:cNvPr id="13418" name="Oval 90"/>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9" name="Oval 91"/>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0" name="Oval 92"/>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7" name="Group 93"/>
          <p:cNvGrpSpPr>
            <a:grpSpLocks/>
          </p:cNvGrpSpPr>
          <p:nvPr/>
        </p:nvGrpSpPr>
        <p:grpSpPr bwMode="auto">
          <a:xfrm>
            <a:off x="6961188" y="5613221"/>
            <a:ext cx="355600" cy="88900"/>
            <a:chOff x="4233" y="3461"/>
            <a:chExt cx="224" cy="56"/>
          </a:xfrm>
        </p:grpSpPr>
        <p:sp>
          <p:nvSpPr>
            <p:cNvPr id="13415" name="Oval 94"/>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6" name="Oval 95"/>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7" name="Oval 96"/>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8" name="Group 97"/>
          <p:cNvGrpSpPr>
            <a:grpSpLocks/>
          </p:cNvGrpSpPr>
          <p:nvPr/>
        </p:nvGrpSpPr>
        <p:grpSpPr bwMode="auto">
          <a:xfrm>
            <a:off x="7026275" y="5447945"/>
            <a:ext cx="222250" cy="88900"/>
            <a:chOff x="4231" y="3326"/>
            <a:chExt cx="140" cy="56"/>
          </a:xfrm>
        </p:grpSpPr>
        <p:sp>
          <p:nvSpPr>
            <p:cNvPr id="13413" name="Oval 98"/>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4" name="Oval 99"/>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9" name="Group 100"/>
          <p:cNvGrpSpPr>
            <a:grpSpLocks/>
          </p:cNvGrpSpPr>
          <p:nvPr/>
        </p:nvGrpSpPr>
        <p:grpSpPr bwMode="auto">
          <a:xfrm>
            <a:off x="7026275" y="5282669"/>
            <a:ext cx="222250" cy="88900"/>
            <a:chOff x="4229" y="3191"/>
            <a:chExt cx="140" cy="56"/>
          </a:xfrm>
        </p:grpSpPr>
        <p:sp>
          <p:nvSpPr>
            <p:cNvPr id="13411" name="Oval 101"/>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2" name="Oval 102"/>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10" name="Group 103"/>
          <p:cNvGrpSpPr>
            <a:grpSpLocks/>
          </p:cNvGrpSpPr>
          <p:nvPr/>
        </p:nvGrpSpPr>
        <p:grpSpPr bwMode="auto">
          <a:xfrm>
            <a:off x="7026275" y="5117393"/>
            <a:ext cx="222250" cy="88900"/>
            <a:chOff x="4227" y="3056"/>
            <a:chExt cx="140" cy="56"/>
          </a:xfrm>
        </p:grpSpPr>
        <p:sp>
          <p:nvSpPr>
            <p:cNvPr id="13409" name="Oval 104"/>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0" name="Oval 105"/>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sp>
        <p:nvSpPr>
          <p:cNvPr id="13325" name="Oval 106"/>
          <p:cNvSpPr>
            <a:spLocks noChangeArrowheads="1"/>
          </p:cNvSpPr>
          <p:nvPr/>
        </p:nvSpPr>
        <p:spPr bwMode="auto">
          <a:xfrm>
            <a:off x="7092950" y="4952117"/>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6" name="Oval 107"/>
          <p:cNvSpPr>
            <a:spLocks noChangeArrowheads="1"/>
          </p:cNvSpPr>
          <p:nvPr/>
        </p:nvSpPr>
        <p:spPr bwMode="auto">
          <a:xfrm>
            <a:off x="7092950" y="4786841"/>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7" name="Oval 108"/>
          <p:cNvSpPr>
            <a:spLocks noChangeArrowheads="1"/>
          </p:cNvSpPr>
          <p:nvPr/>
        </p:nvSpPr>
        <p:spPr bwMode="auto">
          <a:xfrm>
            <a:off x="7092950" y="4621565"/>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8" name="Oval 109"/>
          <p:cNvSpPr>
            <a:spLocks noChangeArrowheads="1"/>
          </p:cNvSpPr>
          <p:nvPr/>
        </p:nvSpPr>
        <p:spPr bwMode="auto">
          <a:xfrm>
            <a:off x="7092950" y="4456289"/>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9" name="Oval 110"/>
          <p:cNvSpPr>
            <a:spLocks noChangeArrowheads="1"/>
          </p:cNvSpPr>
          <p:nvPr/>
        </p:nvSpPr>
        <p:spPr bwMode="auto">
          <a:xfrm>
            <a:off x="7092950" y="4291013"/>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nvGrpSpPr>
          <p:cNvPr id="11" name="Group 254"/>
          <p:cNvGrpSpPr/>
          <p:nvPr/>
        </p:nvGrpSpPr>
        <p:grpSpPr>
          <a:xfrm>
            <a:off x="6810375" y="3333750"/>
            <a:ext cx="663575" cy="4556125"/>
            <a:chOff x="6810375" y="3333750"/>
            <a:chExt cx="663575" cy="4556125"/>
          </a:xfrm>
        </p:grpSpPr>
        <p:sp>
          <p:nvSpPr>
            <p:cNvPr id="13407" name="Line 6"/>
            <p:cNvSpPr>
              <a:spLocks noChangeShapeType="1"/>
            </p:cNvSpPr>
            <p:nvPr/>
          </p:nvSpPr>
          <p:spPr bwMode="auto">
            <a:xfrm flipV="1">
              <a:off x="7473950" y="3333750"/>
              <a:ext cx="0" cy="4540628"/>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08" name="Line 7"/>
            <p:cNvSpPr>
              <a:spLocks noChangeShapeType="1"/>
            </p:cNvSpPr>
            <p:nvPr/>
          </p:nvSpPr>
          <p:spPr bwMode="auto">
            <a:xfrm flipV="1">
              <a:off x="6810375" y="3333750"/>
              <a:ext cx="0" cy="4556125"/>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3403" name="Line 118 1"/>
          <p:cNvSpPr>
            <a:spLocks noChangeShapeType="1"/>
          </p:cNvSpPr>
          <p:nvPr/>
        </p:nvSpPr>
        <p:spPr bwMode="auto">
          <a:xfrm flipV="1">
            <a:off x="6191250" y="2038350"/>
            <a:ext cx="0" cy="1695450"/>
          </a:xfrm>
          <a:prstGeom prst="line">
            <a:avLst/>
          </a:prstGeom>
          <a:noFill/>
          <a:ln w="76200">
            <a:solidFill>
              <a:srgbClr val="000000"/>
            </a:solidFill>
            <a:round/>
            <a:headEnd type="none" w="lg" len="med"/>
            <a:tailEnd type="none" w="lg" len="med"/>
          </a:ln>
        </p:spPr>
        <p:txBody>
          <a:bodyPr wrap="square" anchor="ctr">
            <a:noAutofit/>
          </a:bodyPr>
          <a:lstStyle/>
          <a:p>
            <a:endParaRPr lang="en-US">
              <a:solidFill>
                <a:srgbClr val="000000"/>
              </a:solidFill>
            </a:endParaRPr>
          </a:p>
        </p:txBody>
      </p:sp>
      <p:sp>
        <p:nvSpPr>
          <p:cNvPr id="13404" name="Line 118 2"/>
          <p:cNvSpPr>
            <a:spLocks noChangeShapeType="1"/>
          </p:cNvSpPr>
          <p:nvPr/>
        </p:nvSpPr>
        <p:spPr bwMode="auto">
          <a:xfrm flipV="1">
            <a:off x="6191250" y="1733550"/>
            <a:ext cx="0" cy="230505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grpSp>
        <p:nvGrpSpPr>
          <p:cNvPr id="12" name="Group 184"/>
          <p:cNvGrpSpPr/>
          <p:nvPr/>
        </p:nvGrpSpPr>
        <p:grpSpPr>
          <a:xfrm>
            <a:off x="2957513" y="1573213"/>
            <a:ext cx="3281362" cy="2192337"/>
            <a:chOff x="881063" y="1573213"/>
            <a:chExt cx="3281362" cy="2192337"/>
          </a:xfrm>
        </p:grpSpPr>
        <p:sp>
          <p:nvSpPr>
            <p:cNvPr id="13334" name="Line 130"/>
            <p:cNvSpPr>
              <a:spLocks noChangeShapeType="1"/>
            </p:cNvSpPr>
            <p:nvPr/>
          </p:nvSpPr>
          <p:spPr bwMode="auto">
            <a:xfrm rot="3052331" flipH="1">
              <a:off x="1994694" y="31615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5" name="Line 131"/>
            <p:cNvSpPr>
              <a:spLocks noChangeShapeType="1"/>
            </p:cNvSpPr>
            <p:nvPr/>
          </p:nvSpPr>
          <p:spPr bwMode="auto">
            <a:xfrm rot="3052331" flipH="1">
              <a:off x="2115344" y="30630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6" name="Line 132"/>
            <p:cNvSpPr>
              <a:spLocks noChangeShapeType="1"/>
            </p:cNvSpPr>
            <p:nvPr/>
          </p:nvSpPr>
          <p:spPr bwMode="auto">
            <a:xfrm rot="3052331" flipH="1">
              <a:off x="2235994" y="29646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7" name="Line 133"/>
            <p:cNvSpPr>
              <a:spLocks noChangeShapeType="1"/>
            </p:cNvSpPr>
            <p:nvPr/>
          </p:nvSpPr>
          <p:spPr bwMode="auto">
            <a:xfrm rot="3052331" flipH="1">
              <a:off x="2356644" y="28662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8" name="Line 13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9" name="Line 13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0" name="Line 13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1" name="Line 13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2" name="Line 13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3" name="Line 13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4" name="Line 14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5" name="Line 14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6" name="Line 142"/>
            <p:cNvSpPr>
              <a:spLocks noChangeShapeType="1"/>
            </p:cNvSpPr>
            <p:nvPr/>
          </p:nvSpPr>
          <p:spPr bwMode="auto">
            <a:xfrm rot="3052331" flipH="1">
              <a:off x="2177256" y="31710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7" name="Line 143"/>
            <p:cNvSpPr>
              <a:spLocks noChangeShapeType="1"/>
            </p:cNvSpPr>
            <p:nvPr/>
          </p:nvSpPr>
          <p:spPr bwMode="auto">
            <a:xfrm rot="3052331" flipH="1">
              <a:off x="2297906" y="30726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8" name="Line 144"/>
            <p:cNvSpPr>
              <a:spLocks noChangeShapeType="1"/>
            </p:cNvSpPr>
            <p:nvPr/>
          </p:nvSpPr>
          <p:spPr bwMode="auto">
            <a:xfrm rot="3052331" flipH="1">
              <a:off x="2418556" y="29741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9" name="Line 145"/>
            <p:cNvSpPr>
              <a:spLocks noChangeShapeType="1"/>
            </p:cNvSpPr>
            <p:nvPr/>
          </p:nvSpPr>
          <p:spPr bwMode="auto">
            <a:xfrm rot="3052331" flipH="1">
              <a:off x="2540794" y="28741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0" name="Line 14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1" name="Line 14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2" name="Line 14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3" name="Line 14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4" name="Line 15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5" name="Line 15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6" name="Line 15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7" name="Line 15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8" name="Line 15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9" name="Line 15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0" name="Line 15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1" name="Line 15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2" name="Line 15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63" name="Line 16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4" name="Line 16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5" name="Line 162"/>
            <p:cNvSpPr>
              <a:spLocks noChangeShapeType="1"/>
            </p:cNvSpPr>
            <p:nvPr/>
          </p:nvSpPr>
          <p:spPr bwMode="auto">
            <a:xfrm rot="3052331" flipH="1">
              <a:off x="3447256" y="19804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6" name="Line 163"/>
            <p:cNvSpPr>
              <a:spLocks noChangeShapeType="1"/>
            </p:cNvSpPr>
            <p:nvPr/>
          </p:nvSpPr>
          <p:spPr bwMode="auto">
            <a:xfrm rot="3052331" flipH="1">
              <a:off x="3567906" y="18819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7" name="Line 164"/>
            <p:cNvSpPr>
              <a:spLocks noChangeShapeType="1"/>
            </p:cNvSpPr>
            <p:nvPr/>
          </p:nvSpPr>
          <p:spPr bwMode="auto">
            <a:xfrm rot="3052331" flipH="1">
              <a:off x="3690144" y="17835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8" name="Line 165"/>
            <p:cNvSpPr>
              <a:spLocks noChangeShapeType="1"/>
            </p:cNvSpPr>
            <p:nvPr/>
          </p:nvSpPr>
          <p:spPr bwMode="auto">
            <a:xfrm rot="3052331" flipH="1">
              <a:off x="3810794" y="16851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9" name="Line 16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0" name="Line 16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1" name="Line 16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2" name="Line 16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3" name="Line 17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4" name="Line 17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5" name="Line 17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6" name="Line 173"/>
            <p:cNvSpPr>
              <a:spLocks noChangeShapeType="1"/>
            </p:cNvSpPr>
            <p:nvPr/>
          </p:nvSpPr>
          <p:spPr bwMode="auto">
            <a:xfrm rot="3052331" flipH="1">
              <a:off x="3507582" y="20867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7" name="Line 174"/>
            <p:cNvSpPr>
              <a:spLocks noChangeShapeType="1"/>
            </p:cNvSpPr>
            <p:nvPr/>
          </p:nvSpPr>
          <p:spPr bwMode="auto">
            <a:xfrm rot="3052331" flipH="1">
              <a:off x="3628232" y="19883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8" name="Line 175"/>
            <p:cNvSpPr>
              <a:spLocks noChangeShapeType="1"/>
            </p:cNvSpPr>
            <p:nvPr/>
          </p:nvSpPr>
          <p:spPr bwMode="auto">
            <a:xfrm rot="3052331" flipH="1">
              <a:off x="3750469" y="188991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9" name="Line 176"/>
            <p:cNvSpPr>
              <a:spLocks noChangeShapeType="1"/>
            </p:cNvSpPr>
            <p:nvPr/>
          </p:nvSpPr>
          <p:spPr bwMode="auto">
            <a:xfrm rot="3052331" flipH="1">
              <a:off x="3871119" y="17914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0" name="Line 177"/>
            <p:cNvSpPr>
              <a:spLocks noChangeShapeType="1"/>
            </p:cNvSpPr>
            <p:nvPr/>
          </p:nvSpPr>
          <p:spPr bwMode="auto">
            <a:xfrm rot="3052331" flipH="1">
              <a:off x="1388269" y="365363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81" name="Line 178"/>
            <p:cNvSpPr>
              <a:spLocks noChangeShapeType="1"/>
            </p:cNvSpPr>
            <p:nvPr/>
          </p:nvSpPr>
          <p:spPr bwMode="auto">
            <a:xfrm rot="3052331" flipH="1">
              <a:off x="1508919" y="3556794"/>
              <a:ext cx="22383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2" name="Line 179"/>
            <p:cNvSpPr>
              <a:spLocks noChangeShapeType="1"/>
            </p:cNvSpPr>
            <p:nvPr/>
          </p:nvSpPr>
          <p:spPr bwMode="auto">
            <a:xfrm rot="3052331" flipH="1">
              <a:off x="1631156" y="34567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3" name="Line 180"/>
            <p:cNvSpPr>
              <a:spLocks noChangeShapeType="1"/>
            </p:cNvSpPr>
            <p:nvPr/>
          </p:nvSpPr>
          <p:spPr bwMode="auto">
            <a:xfrm rot="3052331" flipH="1">
              <a:off x="1751806" y="33583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4" name="Line 181"/>
            <p:cNvSpPr>
              <a:spLocks noChangeShapeType="1"/>
            </p:cNvSpPr>
            <p:nvPr/>
          </p:nvSpPr>
          <p:spPr bwMode="auto">
            <a:xfrm rot="3052331" flipH="1">
              <a:off x="1872456" y="32599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5" name="Line 182"/>
            <p:cNvSpPr>
              <a:spLocks noChangeShapeType="1"/>
            </p:cNvSpPr>
            <p:nvPr/>
          </p:nvSpPr>
          <p:spPr bwMode="auto">
            <a:xfrm rot="3052331" flipH="1">
              <a:off x="1570831" y="36631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6" name="Line 183"/>
            <p:cNvSpPr>
              <a:spLocks noChangeShapeType="1"/>
            </p:cNvSpPr>
            <p:nvPr/>
          </p:nvSpPr>
          <p:spPr bwMode="auto">
            <a:xfrm rot="3052331" flipH="1">
              <a:off x="1691481" y="35647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7" name="Line 184"/>
            <p:cNvSpPr>
              <a:spLocks noChangeShapeType="1"/>
            </p:cNvSpPr>
            <p:nvPr/>
          </p:nvSpPr>
          <p:spPr bwMode="auto">
            <a:xfrm rot="3052331" flipH="1">
              <a:off x="1813718" y="34663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8" name="Line 185"/>
            <p:cNvSpPr>
              <a:spLocks noChangeShapeType="1"/>
            </p:cNvSpPr>
            <p:nvPr/>
          </p:nvSpPr>
          <p:spPr bwMode="auto">
            <a:xfrm rot="3052331" flipH="1">
              <a:off x="1934368" y="33678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9" name="Line 186"/>
            <p:cNvSpPr>
              <a:spLocks noChangeShapeType="1"/>
            </p:cNvSpPr>
            <p:nvPr/>
          </p:nvSpPr>
          <p:spPr bwMode="auto">
            <a:xfrm rot="3052331" flipH="1">
              <a:off x="2055018" y="32694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pic>
          <p:nvPicPr>
            <p:cNvPr id="13390" name="Picture 187"/>
            <p:cNvPicPr>
              <a:picLocks noChangeAspect="1" noChangeArrowheads="1"/>
            </p:cNvPicPr>
            <p:nvPr/>
          </p:nvPicPr>
          <p:blipFill>
            <a:blip r:embed="rId5" cstate="print"/>
            <a:srcRect/>
            <a:stretch>
              <a:fillRect/>
            </a:stretch>
          </p:blipFill>
          <p:spPr bwMode="auto">
            <a:xfrm rot="3021679">
              <a:off x="2389981" y="794545"/>
              <a:ext cx="263525" cy="3281362"/>
            </a:xfrm>
            <a:prstGeom prst="rect">
              <a:avLst/>
            </a:prstGeom>
            <a:noFill/>
            <a:ln w="12700">
              <a:noFill/>
              <a:miter lim="800000"/>
              <a:headEnd type="none" w="lg" len="med"/>
              <a:tailEnd type="none" w="lg" len="med"/>
            </a:ln>
          </p:spPr>
        </p:pic>
        <p:sp>
          <p:nvSpPr>
            <p:cNvPr id="13391" name="Oval 188"/>
            <p:cNvSpPr>
              <a:spLocks noChangeArrowheads="1"/>
            </p:cNvSpPr>
            <p:nvPr/>
          </p:nvSpPr>
          <p:spPr bwMode="auto">
            <a:xfrm>
              <a:off x="4040188" y="1685925"/>
              <a:ext cx="88900" cy="95250"/>
            </a:xfrm>
            <a:prstGeom prst="ellipse">
              <a:avLst/>
            </a:prstGeom>
            <a:solidFill>
              <a:schemeClr val="bg1"/>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98" name="Rectangle 197"/>
            <p:cNvSpPr/>
            <p:nvPr/>
          </p:nvSpPr>
          <p:spPr bwMode="auto">
            <a:xfrm rot="19190903">
              <a:off x="3166791" y="2094509"/>
              <a:ext cx="557212" cy="228600"/>
            </a:xfrm>
            <a:prstGeom prst="rect">
              <a:avLst/>
            </a:prstGeom>
            <a:solidFill>
              <a:schemeClr val="bg2">
                <a:lumMod val="65000"/>
              </a:schemeClr>
            </a:solidFill>
            <a:ln w="12700" cap="flat" cmpd="sng" algn="ctr">
              <a:solidFill>
                <a:srgbClr val="000000"/>
              </a:solidFill>
              <a:prstDash val="solid"/>
              <a:round/>
              <a:headEnd type="none" w="lg" len="med"/>
              <a:tailEnd type="none" w="lg" len="med"/>
            </a:ln>
            <a:effectLst/>
          </p:spPr>
          <p:txBody>
            <a:bodyPr>
              <a:noAutofit/>
            </a:bodyPr>
            <a:lstStyle/>
            <a:p>
              <a:pPr>
                <a:spcBef>
                  <a:spcPct val="50000"/>
                </a:spcBef>
                <a:defRPr/>
              </a:pPr>
              <a:endParaRPr lang="en-US">
                <a:solidFill>
                  <a:srgbClr val="000000"/>
                </a:solidFill>
              </a:endParaRPr>
            </a:p>
          </p:txBody>
        </p:sp>
        <p:sp>
          <p:nvSpPr>
            <p:cNvPr id="13406" name="Oval 200"/>
            <p:cNvSpPr>
              <a:spLocks noChangeArrowheads="1"/>
            </p:cNvSpPr>
            <p:nvPr/>
          </p:nvSpPr>
          <p:spPr bwMode="auto">
            <a:xfrm>
              <a:off x="3492228" y="2021484"/>
              <a:ext cx="152400" cy="152400"/>
            </a:xfrm>
            <a:prstGeom prst="ellipse">
              <a:avLst/>
            </a:prstGeom>
            <a:solidFill>
              <a:srgbClr val="FF0000"/>
            </a:solidFill>
            <a:ln w="12700" algn="ctr">
              <a:solidFill>
                <a:srgbClr val="FF0000"/>
              </a:solidFill>
              <a:round/>
              <a:headEnd type="none" w="lg" len="med"/>
              <a:tailEnd type="none" w="lg" len="med"/>
            </a:ln>
          </p:spPr>
          <p:txBody>
            <a:bodyPr wrap="none" anchor="ctr">
              <a:noAutofit/>
            </a:bodyPr>
            <a:lstStyle/>
            <a:p>
              <a:endParaRPr lang="en-US">
                <a:solidFill>
                  <a:srgbClr val="000000"/>
                </a:solidFill>
              </a:endParaRPr>
            </a:p>
          </p:txBody>
        </p:sp>
      </p:grpSp>
      <p:sp>
        <p:nvSpPr>
          <p:cNvPr id="191" name="AutoShape 10"/>
          <p:cNvSpPr>
            <a:spLocks noChangeArrowheads="1"/>
          </p:cNvSpPr>
          <p:nvPr/>
        </p:nvSpPr>
        <p:spPr bwMode="auto">
          <a:xfrm flipH="1">
            <a:off x="240999" y="1964423"/>
            <a:ext cx="514052" cy="237451"/>
          </a:xfrm>
          <a:prstGeom prst="roundRect">
            <a:avLst>
              <a:gd name="adj" fmla="val 16667"/>
            </a:avLst>
          </a:prstGeom>
          <a:solidFill>
            <a:schemeClr val="accent2">
              <a:lumMod val="50000"/>
            </a:schemeClr>
          </a:solidFill>
          <a:ln w="28575">
            <a:noFill/>
            <a:round/>
            <a:headEnd type="none" w="lg" len="med"/>
            <a:tailEnd type="none" w="lg" len="med"/>
          </a:ln>
        </p:spPr>
        <p:txBody>
          <a:bodyPr anchor="ctr">
            <a:noAutofit/>
          </a:bodyPr>
          <a:lstStyle/>
          <a:p>
            <a:endParaRPr lang="en-US">
              <a:solidFill>
                <a:srgbClr val="000000"/>
              </a:solidFill>
            </a:endParaRPr>
          </a:p>
        </p:txBody>
      </p:sp>
      <p:sp>
        <p:nvSpPr>
          <p:cNvPr id="192" name="Rectangle 11"/>
          <p:cNvSpPr>
            <a:spLocks noChangeArrowheads="1"/>
          </p:cNvSpPr>
          <p:nvPr/>
        </p:nvSpPr>
        <p:spPr bwMode="auto">
          <a:xfrm flipH="1">
            <a:off x="238155" y="1913530"/>
            <a:ext cx="514052" cy="85686"/>
          </a:xfrm>
          <a:prstGeom prst="rect">
            <a:avLst/>
          </a:prstGeom>
          <a:solidFill>
            <a:schemeClr val="bg1"/>
          </a:solidFill>
          <a:ln w="12700">
            <a:noFill/>
            <a:miter lim="800000"/>
            <a:headEnd type="none" w="lg" len="med"/>
            <a:tailEnd type="none" w="lg" len="med"/>
          </a:ln>
        </p:spPr>
        <p:txBody>
          <a:bodyPr wrap="none" anchor="ctr">
            <a:noAutofit/>
          </a:bodyPr>
          <a:lstStyle/>
          <a:p>
            <a:endParaRPr lang="en-US">
              <a:solidFill>
                <a:srgbClr val="000000"/>
              </a:solidFill>
            </a:endParaRPr>
          </a:p>
        </p:txBody>
      </p:sp>
      <p:sp>
        <p:nvSpPr>
          <p:cNvPr id="193" name="AutoShape 12"/>
          <p:cNvSpPr>
            <a:spLocks noChangeArrowheads="1"/>
          </p:cNvSpPr>
          <p:nvPr/>
        </p:nvSpPr>
        <p:spPr bwMode="auto">
          <a:xfrm flipH="1">
            <a:off x="240999" y="1622725"/>
            <a:ext cx="514052" cy="568762"/>
          </a:xfrm>
          <a:prstGeom prst="roundRect">
            <a:avLst>
              <a:gd name="adj" fmla="val 16667"/>
            </a:avLst>
          </a:prstGeom>
          <a:noFill/>
          <a:ln w="28575">
            <a:solidFill>
              <a:schemeClr val="tx1"/>
            </a:solidFill>
            <a:round/>
            <a:headEnd type="none" w="lg" len="med"/>
            <a:tailEnd type="none" w="lg" len="med"/>
          </a:ln>
        </p:spPr>
        <p:txBody>
          <a:bodyPr wrap="square" anchor="ctr">
            <a:noAutofit/>
          </a:bodyPr>
          <a:lstStyle/>
          <a:p>
            <a:endParaRPr lang="en-US">
              <a:solidFill>
                <a:srgbClr val="000000"/>
              </a:solidFill>
            </a:endParaRPr>
          </a:p>
        </p:txBody>
      </p:sp>
      <p:pic>
        <p:nvPicPr>
          <p:cNvPr id="194" name="Picture 13" descr="Product Picture"/>
          <p:cNvPicPr>
            <a:picLocks noChangeAspect="1" noChangeArrowheads="1"/>
          </p:cNvPicPr>
          <p:nvPr/>
        </p:nvPicPr>
        <p:blipFill>
          <a:blip r:embed="rId6" cstate="print">
            <a:clrChange>
              <a:clrFrom>
                <a:srgbClr val="FFFFFF"/>
              </a:clrFrom>
              <a:clrTo>
                <a:srgbClr val="FFFFFF">
                  <a:alpha val="0"/>
                </a:srgbClr>
              </a:clrTo>
            </a:clrChange>
          </a:blip>
          <a:srcRect t="20000" r="63148" b="48000"/>
          <a:stretch>
            <a:fillRect/>
          </a:stretch>
        </p:blipFill>
        <p:spPr bwMode="auto">
          <a:xfrm flipH="1">
            <a:off x="469081" y="1629784"/>
            <a:ext cx="411010" cy="357798"/>
          </a:xfrm>
          <a:prstGeom prst="rect">
            <a:avLst/>
          </a:prstGeom>
          <a:noFill/>
          <a:ln w="9525">
            <a:noFill/>
            <a:miter lim="800000"/>
            <a:headEnd/>
            <a:tailEnd/>
          </a:ln>
        </p:spPr>
      </p:pic>
      <p:sp>
        <p:nvSpPr>
          <p:cNvPr id="195" name="Rectangle 14"/>
          <p:cNvSpPr>
            <a:spLocks noChangeArrowheads="1"/>
          </p:cNvSpPr>
          <p:nvPr/>
        </p:nvSpPr>
        <p:spPr bwMode="auto">
          <a:xfrm flipH="1">
            <a:off x="456345" y="1877579"/>
            <a:ext cx="42838" cy="114634"/>
          </a:xfrm>
          <a:prstGeom prst="rect">
            <a:avLst/>
          </a:prstGeom>
          <a:solidFill>
            <a:schemeClr val="accent1"/>
          </a:solidFill>
          <a:ln w="12700">
            <a:solidFill>
              <a:schemeClr val="tx1"/>
            </a:solidFill>
            <a:miter lim="800000"/>
            <a:headEnd type="none" w="lg" len="med"/>
            <a:tailEnd type="none" w="lg" len="med"/>
          </a:ln>
        </p:spPr>
        <p:txBody>
          <a:bodyPr wrap="none" anchor="ctr">
            <a:noAutofit/>
          </a:bodyPr>
          <a:lstStyle/>
          <a:p>
            <a:endParaRPr lang="en-US">
              <a:solidFill>
                <a:srgbClr val="000000"/>
              </a:solidFill>
            </a:endParaRPr>
          </a:p>
        </p:txBody>
      </p:sp>
      <p:sp>
        <p:nvSpPr>
          <p:cNvPr id="196" name="AutoShape 15"/>
          <p:cNvSpPr>
            <a:spLocks noChangeArrowheads="1"/>
          </p:cNvSpPr>
          <p:nvPr/>
        </p:nvSpPr>
        <p:spPr bwMode="auto">
          <a:xfrm rot="5400000" flipH="1">
            <a:off x="437814" y="1854440"/>
            <a:ext cx="113476" cy="302179"/>
          </a:xfrm>
          <a:prstGeom prst="roundRect">
            <a:avLst>
              <a:gd name="adj" fmla="val 16667"/>
            </a:avLst>
          </a:prstGeom>
          <a:solidFill>
            <a:schemeClr val="accent2"/>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grpSp>
        <p:nvGrpSpPr>
          <p:cNvPr id="13" name="Group 16"/>
          <p:cNvGrpSpPr>
            <a:grpSpLocks/>
          </p:cNvGrpSpPr>
          <p:nvPr/>
        </p:nvGrpSpPr>
        <p:grpSpPr bwMode="auto">
          <a:xfrm flipH="1">
            <a:off x="273469" y="1548965"/>
            <a:ext cx="453848" cy="85686"/>
            <a:chOff x="2282" y="276"/>
            <a:chExt cx="580" cy="111"/>
          </a:xfrm>
        </p:grpSpPr>
        <p:sp>
          <p:nvSpPr>
            <p:cNvPr id="203" name="Arc 17"/>
            <p:cNvSpPr>
              <a:spLocks/>
            </p:cNvSpPr>
            <p:nvPr/>
          </p:nvSpPr>
          <p:spPr bwMode="auto">
            <a:xfrm rot="10800000" flipH="1">
              <a:off x="2282" y="276"/>
              <a:ext cx="40"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4" name="Arc 18"/>
            <p:cNvSpPr>
              <a:spLocks/>
            </p:cNvSpPr>
            <p:nvPr/>
          </p:nvSpPr>
          <p:spPr bwMode="auto">
            <a:xfrm rot="10800000">
              <a:off x="2823" y="276"/>
              <a:ext cx="39"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99" name="AutoShape 19"/>
          <p:cNvSpPr>
            <a:spLocks noChangeArrowheads="1"/>
          </p:cNvSpPr>
          <p:nvPr/>
        </p:nvSpPr>
        <p:spPr bwMode="auto">
          <a:xfrm flipH="1" flipV="1">
            <a:off x="280363" y="1596862"/>
            <a:ext cx="446901" cy="92634"/>
          </a:xfrm>
          <a:custGeom>
            <a:avLst/>
            <a:gdLst>
              <a:gd name="T0" fmla="*/ 364 w 21600"/>
              <a:gd name="T1" fmla="*/ 40 h 21600"/>
              <a:gd name="T2" fmla="*/ 193 w 21600"/>
              <a:gd name="T3" fmla="*/ 80 h 21600"/>
              <a:gd name="T4" fmla="*/ 22 w 21600"/>
              <a:gd name="T5" fmla="*/ 40 h 21600"/>
              <a:gd name="T6" fmla="*/ 193 w 21600"/>
              <a:gd name="T7" fmla="*/ 0 h 21600"/>
              <a:gd name="T8" fmla="*/ 0 60000 65536"/>
              <a:gd name="T9" fmla="*/ 0 60000 65536"/>
              <a:gd name="T10" fmla="*/ 0 60000 65536"/>
              <a:gd name="T11" fmla="*/ 0 60000 65536"/>
              <a:gd name="T12" fmla="*/ 3022 w 21600"/>
              <a:gd name="T13" fmla="*/ 2970 h 21600"/>
              <a:gd name="T14" fmla="*/ 18578 w 21600"/>
              <a:gd name="T15" fmla="*/ 18630 h 21600"/>
            </a:gdLst>
            <a:ahLst/>
            <a:cxnLst>
              <a:cxn ang="T8">
                <a:pos x="T0" y="T1"/>
              </a:cxn>
              <a:cxn ang="T9">
                <a:pos x="T2" y="T3"/>
              </a:cxn>
              <a:cxn ang="T10">
                <a:pos x="T4" y="T5"/>
              </a:cxn>
              <a:cxn ang="T11">
                <a:pos x="T6" y="T7"/>
              </a:cxn>
            </a:cxnLst>
            <a:rect l="T12" t="T13" r="T14" b="T15"/>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p:spPr>
        <p:txBody>
          <a:bodyPr anchor="ctr">
            <a:noAutofit/>
          </a:bodyPr>
          <a:lstStyle/>
          <a:p>
            <a:endParaRPr lang="en-US">
              <a:solidFill>
                <a:srgbClr val="000000"/>
              </a:solidFill>
            </a:endParaRPr>
          </a:p>
        </p:txBody>
      </p:sp>
      <p:sp>
        <p:nvSpPr>
          <p:cNvPr id="201" name="Freeform 21"/>
          <p:cNvSpPr>
            <a:spLocks/>
          </p:cNvSpPr>
          <p:nvPr/>
        </p:nvSpPr>
        <p:spPr bwMode="auto">
          <a:xfrm flipH="1">
            <a:off x="276758" y="1504197"/>
            <a:ext cx="444848" cy="98240"/>
          </a:xfrm>
          <a:custGeom>
            <a:avLst/>
            <a:gdLst>
              <a:gd name="T0" fmla="*/ 0 w 288"/>
              <a:gd name="T1" fmla="*/ 144 h 144"/>
              <a:gd name="T2" fmla="*/ 0 w 288"/>
              <a:gd name="T3" fmla="*/ 0 h 144"/>
              <a:gd name="T4" fmla="*/ 288 w 288"/>
              <a:gd name="T5" fmla="*/ 0 h 144"/>
              <a:gd name="T6" fmla="*/ 288 w 288"/>
              <a:gd name="T7" fmla="*/ 144 h 144"/>
              <a:gd name="T8" fmla="*/ 0 60000 65536"/>
              <a:gd name="T9" fmla="*/ 0 60000 65536"/>
              <a:gd name="T10" fmla="*/ 0 60000 65536"/>
              <a:gd name="T11" fmla="*/ 0 60000 65536"/>
              <a:gd name="T12" fmla="*/ 0 w 288"/>
              <a:gd name="T13" fmla="*/ 0 h 144"/>
              <a:gd name="T14" fmla="*/ 288 w 288"/>
              <a:gd name="T15" fmla="*/ 144 h 144"/>
            </a:gdLst>
            <a:ahLst/>
            <a:cxnLst>
              <a:cxn ang="T8">
                <a:pos x="T0" y="T1"/>
              </a:cxn>
              <a:cxn ang="T9">
                <a:pos x="T2" y="T3"/>
              </a:cxn>
              <a:cxn ang="T10">
                <a:pos x="T4" y="T5"/>
              </a:cxn>
              <a:cxn ang="T11">
                <a:pos x="T6" y="T7"/>
              </a:cxn>
            </a:cxnLst>
            <a:rect l="T12" t="T13" r="T14" b="T15"/>
            <a:pathLst>
              <a:path w="288" h="144">
                <a:moveTo>
                  <a:pt x="0" y="144"/>
                </a:moveTo>
                <a:lnTo>
                  <a:pt x="0" y="0"/>
                </a:lnTo>
                <a:lnTo>
                  <a:pt x="288" y="0"/>
                </a:lnTo>
                <a:lnTo>
                  <a:pt x="288" y="144"/>
                </a:lnTo>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8" name="Freeform 207"/>
          <p:cNvSpPr/>
          <p:nvPr/>
        </p:nvSpPr>
        <p:spPr bwMode="auto">
          <a:xfrm>
            <a:off x="5538518" y="6495237"/>
            <a:ext cx="1616365" cy="962299"/>
          </a:xfrm>
          <a:custGeom>
            <a:avLst/>
            <a:gdLst>
              <a:gd name="connsiteX0" fmla="*/ 0 w 5310835"/>
              <a:gd name="connsiteY0" fmla="*/ 0 h 621792"/>
              <a:gd name="connsiteX1" fmla="*/ 5310835 w 5310835"/>
              <a:gd name="connsiteY1" fmla="*/ 621792 h 621792"/>
              <a:gd name="connsiteX0" fmla="*/ 0 w 5310835"/>
              <a:gd name="connsiteY0" fmla="*/ 0 h 872947"/>
              <a:gd name="connsiteX1" fmla="*/ 5310835 w 5310835"/>
              <a:gd name="connsiteY1" fmla="*/ 621792 h 872947"/>
              <a:gd name="connsiteX0" fmla="*/ 0 w 5310835"/>
              <a:gd name="connsiteY0" fmla="*/ 0 h 1676060"/>
              <a:gd name="connsiteX1" fmla="*/ 5310835 w 5310835"/>
              <a:gd name="connsiteY1" fmla="*/ 621792 h 1676060"/>
              <a:gd name="connsiteX0" fmla="*/ 0 w 5015291"/>
              <a:gd name="connsiteY0" fmla="*/ 1321478 h 2997539"/>
              <a:gd name="connsiteX1" fmla="*/ 5015291 w 5015291"/>
              <a:gd name="connsiteY1" fmla="*/ 207263 h 2997539"/>
              <a:gd name="connsiteX0" fmla="*/ 0 w 5015291"/>
              <a:gd name="connsiteY0" fmla="*/ 1321480 h 1654591"/>
              <a:gd name="connsiteX1" fmla="*/ 5015291 w 5015291"/>
              <a:gd name="connsiteY1" fmla="*/ 207265 h 1654591"/>
            </a:gdLst>
            <a:ahLst/>
            <a:cxnLst>
              <a:cxn ang="0">
                <a:pos x="connsiteX0" y="connsiteY0"/>
              </a:cxn>
              <a:cxn ang="0">
                <a:pos x="connsiteX1" y="connsiteY1"/>
              </a:cxn>
            </a:cxnLst>
            <a:rect l="l" t="t" r="r" b="b"/>
            <a:pathLst>
              <a:path w="5015291" h="1654591">
                <a:moveTo>
                  <a:pt x="0" y="1321480"/>
                </a:moveTo>
                <a:cubicBezTo>
                  <a:pt x="2215566" y="1654592"/>
                  <a:pt x="3245013" y="1"/>
                  <a:pt x="5015291" y="207265"/>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a:spcBef>
                <a:spcPct val="50000"/>
              </a:spcBef>
            </a:pPr>
            <a:endParaRPr lang="en-US">
              <a:solidFill>
                <a:srgbClr val="000000"/>
              </a:solidFill>
            </a:endParaRPr>
          </a:p>
        </p:txBody>
      </p:sp>
      <p:grpSp>
        <p:nvGrpSpPr>
          <p:cNvPr id="14" name="Group 196"/>
          <p:cNvGrpSpPr/>
          <p:nvPr/>
        </p:nvGrpSpPr>
        <p:grpSpPr>
          <a:xfrm>
            <a:off x="6158333" y="3280412"/>
            <a:ext cx="3287592" cy="3192577"/>
            <a:chOff x="4081882" y="3280412"/>
            <a:chExt cx="4638255" cy="3468369"/>
          </a:xfrm>
        </p:grpSpPr>
        <p:cxnSp>
          <p:nvCxnSpPr>
            <p:cNvPr id="206" name="Straight Connector 187"/>
            <p:cNvCxnSpPr>
              <a:cxnSpLocks noChangeShapeType="1"/>
            </p:cNvCxnSpPr>
            <p:nvPr/>
          </p:nvCxnSpPr>
          <p:spPr bwMode="auto">
            <a:xfrm rot="5400000">
              <a:off x="2370417" y="5005795"/>
              <a:ext cx="3461880" cy="11113"/>
            </a:xfrm>
            <a:prstGeom prst="line">
              <a:avLst/>
            </a:prstGeom>
            <a:noFill/>
            <a:ln w="254000" algn="ctr">
              <a:solidFill>
                <a:schemeClr val="bg1">
                  <a:lumMod val="50000"/>
                </a:schemeClr>
              </a:solidFill>
              <a:round/>
              <a:headEnd type="none" w="lg" len="med"/>
              <a:tailEnd type="none" w="lg" len="med"/>
            </a:ln>
          </p:spPr>
        </p:cxnSp>
        <p:cxnSp>
          <p:nvCxnSpPr>
            <p:cNvPr id="209" name="Straight Connector 189"/>
            <p:cNvCxnSpPr>
              <a:cxnSpLocks noChangeShapeType="1"/>
            </p:cNvCxnSpPr>
            <p:nvPr/>
          </p:nvCxnSpPr>
          <p:spPr bwMode="auto">
            <a:xfrm rot="5400000">
              <a:off x="6983641" y="5012284"/>
              <a:ext cx="3461880" cy="11113"/>
            </a:xfrm>
            <a:prstGeom prst="line">
              <a:avLst/>
            </a:prstGeom>
            <a:noFill/>
            <a:ln w="254000" algn="ctr">
              <a:solidFill>
                <a:schemeClr val="bg1">
                  <a:lumMod val="50000"/>
                </a:schemeClr>
              </a:solidFill>
              <a:round/>
              <a:headEnd type="none" w="lg" len="med"/>
              <a:tailEnd type="none" w="lg" len="med"/>
            </a:ln>
          </p:spPr>
        </p:cxnSp>
        <p:cxnSp>
          <p:nvCxnSpPr>
            <p:cNvPr id="210" name="Straight Connector 190"/>
            <p:cNvCxnSpPr>
              <a:cxnSpLocks noChangeShapeType="1"/>
            </p:cNvCxnSpPr>
            <p:nvPr/>
          </p:nvCxnSpPr>
          <p:spPr bwMode="auto">
            <a:xfrm rot="10800000">
              <a:off x="4081882" y="6617357"/>
              <a:ext cx="4635082" cy="12045"/>
            </a:xfrm>
            <a:prstGeom prst="line">
              <a:avLst/>
            </a:prstGeom>
            <a:noFill/>
            <a:ln w="254000" algn="ctr">
              <a:solidFill>
                <a:schemeClr val="bg1">
                  <a:lumMod val="50000"/>
                </a:schemeClr>
              </a:solidFill>
              <a:round/>
              <a:headEnd type="none" w="lg" len="med"/>
              <a:tailEnd type="none" w="lg" len="med"/>
            </a:ln>
          </p:spPr>
        </p:cxnSp>
      </p:grpSp>
      <p:sp>
        <p:nvSpPr>
          <p:cNvPr id="211" name="Trapezoid 210"/>
          <p:cNvSpPr/>
          <p:nvPr/>
        </p:nvSpPr>
        <p:spPr>
          <a:xfrm>
            <a:off x="3486150" y="3981450"/>
            <a:ext cx="533400" cy="213360"/>
          </a:xfrm>
          <a:prstGeom prst="trapezoi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s-CO">
              <a:solidFill>
                <a:srgbClr val="FFFFFF"/>
              </a:solidFill>
            </a:endParaRPr>
          </a:p>
        </p:txBody>
      </p:sp>
      <p:sp>
        <p:nvSpPr>
          <p:cNvPr id="212" name="Line 117 2"/>
          <p:cNvSpPr>
            <a:spLocks noChangeShapeType="1"/>
          </p:cNvSpPr>
          <p:nvPr/>
        </p:nvSpPr>
        <p:spPr bwMode="auto">
          <a:xfrm flipV="1">
            <a:off x="3743960" y="3778568"/>
            <a:ext cx="0" cy="267652"/>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grpSp>
        <p:nvGrpSpPr>
          <p:cNvPr id="15" name="Group 266"/>
          <p:cNvGrpSpPr/>
          <p:nvPr/>
        </p:nvGrpSpPr>
        <p:grpSpPr>
          <a:xfrm>
            <a:off x="450563" y="2180782"/>
            <a:ext cx="96456" cy="4339450"/>
            <a:chOff x="450563" y="2190307"/>
            <a:chExt cx="96456" cy="4339450"/>
          </a:xfrm>
        </p:grpSpPr>
        <p:sp>
          <p:nvSpPr>
            <p:cNvPr id="247" name="Rectangle 246"/>
            <p:cNvSpPr/>
            <p:nvPr/>
          </p:nvSpPr>
          <p:spPr bwMode="auto">
            <a:xfrm rot="5400000">
              <a:off x="-1670934" y="4311804"/>
              <a:ext cx="4339450" cy="96456"/>
            </a:xfrm>
            <a:prstGeom prst="rect">
              <a:avLst/>
            </a:pr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8" name="Straight Connector 247"/>
            <p:cNvCxnSpPr/>
            <p:nvPr/>
          </p:nvCxnSpPr>
          <p:spPr bwMode="auto">
            <a:xfrm rot="5400000">
              <a:off x="-1627126"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cxnSp>
          <p:nvCxnSpPr>
            <p:cNvPr id="249" name="Straight Connector 248"/>
            <p:cNvCxnSpPr/>
            <p:nvPr/>
          </p:nvCxnSpPr>
          <p:spPr bwMode="auto">
            <a:xfrm rot="5400000">
              <a:off x="-1717160"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grpSp>
      <p:sp>
        <p:nvSpPr>
          <p:cNvPr id="263" name="Freeform 262"/>
          <p:cNvSpPr/>
          <p:nvPr/>
        </p:nvSpPr>
        <p:spPr bwMode="auto">
          <a:xfrm>
            <a:off x="4080295" y="2510287"/>
            <a:ext cx="1259455" cy="4166558"/>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 name="connsiteX0" fmla="*/ 593995 w 601311"/>
              <a:gd name="connsiteY0" fmla="*/ 84474 h 3603762"/>
              <a:gd name="connsiteX1" fmla="*/ 86563 w 601311"/>
              <a:gd name="connsiteY1" fmla="*/ 1226960 h 3603762"/>
              <a:gd name="connsiteX2" fmla="*/ 74616 w 601311"/>
              <a:gd name="connsiteY2" fmla="*/ 3603086 h 3603762"/>
              <a:gd name="connsiteX3" fmla="*/ 147768 w 601311"/>
              <a:gd name="connsiteY3" fmla="*/ 3588455 h 3603762"/>
              <a:gd name="connsiteX4" fmla="*/ 147768 w 601311"/>
              <a:gd name="connsiteY4" fmla="*/ 1174440 h 3603762"/>
              <a:gd name="connsiteX5" fmla="*/ 601311 w 601311"/>
              <a:gd name="connsiteY5" fmla="*/ 164942 h 3603762"/>
              <a:gd name="connsiteX6" fmla="*/ 593995 w 601311"/>
              <a:gd name="connsiteY6" fmla="*/ 84474 h 3603762"/>
              <a:gd name="connsiteX0" fmla="*/ 574084 w 581400"/>
              <a:gd name="connsiteY0" fmla="*/ 84474 h 3603762"/>
              <a:gd name="connsiteX1" fmla="*/ 66652 w 581400"/>
              <a:gd name="connsiteY1" fmla="*/ 1226960 h 3603762"/>
              <a:gd name="connsiteX2" fmla="*/ 54705 w 581400"/>
              <a:gd name="connsiteY2" fmla="*/ 3603086 h 3603762"/>
              <a:gd name="connsiteX3" fmla="*/ 127857 w 581400"/>
              <a:gd name="connsiteY3" fmla="*/ 3588455 h 3603762"/>
              <a:gd name="connsiteX4" fmla="*/ 127857 w 581400"/>
              <a:gd name="connsiteY4" fmla="*/ 1174440 h 3603762"/>
              <a:gd name="connsiteX5" fmla="*/ 581400 w 581400"/>
              <a:gd name="connsiteY5" fmla="*/ 164942 h 3603762"/>
              <a:gd name="connsiteX6" fmla="*/ 574084 w 581400"/>
              <a:gd name="connsiteY6" fmla="*/ 84474 h 3603762"/>
              <a:gd name="connsiteX0" fmla="*/ 574084 w 581400"/>
              <a:gd name="connsiteY0" fmla="*/ 84474 h 3603762"/>
              <a:gd name="connsiteX1" fmla="*/ 66652 w 581400"/>
              <a:gd name="connsiteY1" fmla="*/ 1226960 h 3603762"/>
              <a:gd name="connsiteX2" fmla="*/ 78599 w 581400"/>
              <a:gd name="connsiteY2" fmla="*/ 3603086 h 3603762"/>
              <a:gd name="connsiteX3" fmla="*/ 127857 w 581400"/>
              <a:gd name="connsiteY3" fmla="*/ 3588455 h 3603762"/>
              <a:gd name="connsiteX4" fmla="*/ 127857 w 581400"/>
              <a:gd name="connsiteY4" fmla="*/ 1174440 h 3603762"/>
              <a:gd name="connsiteX5" fmla="*/ 581400 w 581400"/>
              <a:gd name="connsiteY5" fmla="*/ 164942 h 3603762"/>
              <a:gd name="connsiteX6" fmla="*/ 574084 w 581400"/>
              <a:gd name="connsiteY6" fmla="*/ 84474 h 3603762"/>
              <a:gd name="connsiteX0" fmla="*/ 574084 w 581400"/>
              <a:gd name="connsiteY0" fmla="*/ 84474 h 3603762"/>
              <a:gd name="connsiteX1" fmla="*/ 66652 w 581400"/>
              <a:gd name="connsiteY1" fmla="*/ 1226960 h 3603762"/>
              <a:gd name="connsiteX2" fmla="*/ 78599 w 581400"/>
              <a:gd name="connsiteY2" fmla="*/ 3603086 h 3603762"/>
              <a:gd name="connsiteX3" fmla="*/ 127857 w 581400"/>
              <a:gd name="connsiteY3" fmla="*/ 3588455 h 3603762"/>
              <a:gd name="connsiteX4" fmla="*/ 127857 w 581400"/>
              <a:gd name="connsiteY4" fmla="*/ 1174440 h 3603762"/>
              <a:gd name="connsiteX5" fmla="*/ 581400 w 581400"/>
              <a:gd name="connsiteY5" fmla="*/ 164942 h 3603762"/>
              <a:gd name="connsiteX6" fmla="*/ 574084 w 581400"/>
              <a:gd name="connsiteY6" fmla="*/ 84474 h 3603762"/>
              <a:gd name="connsiteX0" fmla="*/ 574084 w 581400"/>
              <a:gd name="connsiteY0" fmla="*/ 84474 h 3603762"/>
              <a:gd name="connsiteX1" fmla="*/ 66652 w 581400"/>
              <a:gd name="connsiteY1" fmla="*/ 1226960 h 3603762"/>
              <a:gd name="connsiteX2" fmla="*/ 78599 w 581400"/>
              <a:gd name="connsiteY2" fmla="*/ 3603086 h 3603762"/>
              <a:gd name="connsiteX3" fmla="*/ 127857 w 581400"/>
              <a:gd name="connsiteY3" fmla="*/ 3588455 h 3603762"/>
              <a:gd name="connsiteX4" fmla="*/ 119893 w 581400"/>
              <a:gd name="connsiteY4" fmla="*/ 1152056 h 3603762"/>
              <a:gd name="connsiteX5" fmla="*/ 581400 w 581400"/>
              <a:gd name="connsiteY5" fmla="*/ 164942 h 3603762"/>
              <a:gd name="connsiteX6" fmla="*/ 574084 w 581400"/>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1400" h="3603762">
                <a:moveTo>
                  <a:pt x="574084" y="84474"/>
                </a:moveTo>
                <a:cubicBezTo>
                  <a:pt x="232805" y="195964"/>
                  <a:pt x="153215" y="640525"/>
                  <a:pt x="66652" y="1226960"/>
                </a:cubicBezTo>
                <a:cubicBezTo>
                  <a:pt x="0" y="1820857"/>
                  <a:pt x="66407" y="3198312"/>
                  <a:pt x="78599" y="3603086"/>
                </a:cubicBezTo>
                <a:cubicBezTo>
                  <a:pt x="136059" y="3591400"/>
                  <a:pt x="101734" y="3603762"/>
                  <a:pt x="127857" y="3588455"/>
                </a:cubicBezTo>
                <a:cubicBezTo>
                  <a:pt x="101122" y="3177731"/>
                  <a:pt x="44303" y="1722641"/>
                  <a:pt x="119893" y="1152056"/>
                </a:cubicBezTo>
                <a:cubicBezTo>
                  <a:pt x="195483" y="581471"/>
                  <a:pt x="341109" y="198609"/>
                  <a:pt x="581400" y="164942"/>
                </a:cubicBezTo>
                <a:cubicBezTo>
                  <a:pt x="568194" y="0"/>
                  <a:pt x="580385" y="126893"/>
                  <a:pt x="574084"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58" name="Freeform 257"/>
          <p:cNvSpPr/>
          <p:nvPr/>
        </p:nvSpPr>
        <p:spPr bwMode="auto">
          <a:xfrm>
            <a:off x="4152169" y="2661958"/>
            <a:ext cx="1186424" cy="4008554"/>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5" name="Freeform 264"/>
          <p:cNvSpPr/>
          <p:nvPr/>
        </p:nvSpPr>
        <p:spPr bwMode="auto">
          <a:xfrm>
            <a:off x="5324625" y="2692365"/>
            <a:ext cx="180826" cy="4222785"/>
          </a:xfrm>
          <a:custGeom>
            <a:avLst/>
            <a:gdLst>
              <a:gd name="connsiteX0" fmla="*/ 9525 w 192087"/>
              <a:gd name="connsiteY0" fmla="*/ 0 h 3114675"/>
              <a:gd name="connsiteX1" fmla="*/ 190500 w 192087"/>
              <a:gd name="connsiteY1" fmla="*/ 304800 h 3114675"/>
              <a:gd name="connsiteX2" fmla="*/ 0 w 192087"/>
              <a:gd name="connsiteY2" fmla="*/ 1000125 h 3114675"/>
              <a:gd name="connsiteX3" fmla="*/ 190500 w 192087"/>
              <a:gd name="connsiteY3" fmla="*/ 1571625 h 3114675"/>
              <a:gd name="connsiteX4" fmla="*/ 9525 w 192087"/>
              <a:gd name="connsiteY4" fmla="*/ 2362200 h 3114675"/>
              <a:gd name="connsiteX5" fmla="*/ 190500 w 192087"/>
              <a:gd name="connsiteY5" fmla="*/ 3114675 h 311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087" h="3114675">
                <a:moveTo>
                  <a:pt x="9525" y="0"/>
                </a:moveTo>
                <a:cubicBezTo>
                  <a:pt x="100806" y="69056"/>
                  <a:pt x="192087" y="138113"/>
                  <a:pt x="190500" y="304800"/>
                </a:cubicBezTo>
                <a:cubicBezTo>
                  <a:pt x="188913" y="471487"/>
                  <a:pt x="0" y="788988"/>
                  <a:pt x="0" y="1000125"/>
                </a:cubicBezTo>
                <a:cubicBezTo>
                  <a:pt x="0" y="1211262"/>
                  <a:pt x="188913" y="1344613"/>
                  <a:pt x="190500" y="1571625"/>
                </a:cubicBezTo>
                <a:cubicBezTo>
                  <a:pt x="192087" y="1798637"/>
                  <a:pt x="9525" y="2105025"/>
                  <a:pt x="9525" y="2362200"/>
                </a:cubicBezTo>
                <a:cubicBezTo>
                  <a:pt x="9525" y="2619375"/>
                  <a:pt x="100012" y="2867025"/>
                  <a:pt x="190500" y="3114675"/>
                </a:cubicBezTo>
              </a:path>
            </a:pathLst>
          </a:custGeom>
          <a:noFill/>
          <a:ln w="38100" cap="flat" cmpd="sng" algn="ctr">
            <a:solidFill>
              <a:schemeClr val="accent6">
                <a:lumMod val="50000"/>
              </a:schemeClr>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17" name="Group 236"/>
          <p:cNvGrpSpPr/>
          <p:nvPr/>
        </p:nvGrpSpPr>
        <p:grpSpPr>
          <a:xfrm>
            <a:off x="537882" y="6078071"/>
            <a:ext cx="3657600" cy="45719"/>
            <a:chOff x="537882" y="6078071"/>
            <a:chExt cx="3657600" cy="45719"/>
          </a:xfrm>
          <a:solidFill>
            <a:schemeClr val="accent2">
              <a:lumMod val="50000"/>
            </a:schemeClr>
          </a:solidFill>
        </p:grpSpPr>
        <p:sp>
          <p:nvSpPr>
            <p:cNvPr id="236" name="Rectangle 235"/>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19" name="Straight Connector 218"/>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25" name="Straight Connector 22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8" name="Group 237"/>
          <p:cNvGrpSpPr/>
          <p:nvPr/>
        </p:nvGrpSpPr>
        <p:grpSpPr>
          <a:xfrm>
            <a:off x="537882" y="6230471"/>
            <a:ext cx="3657600" cy="45719"/>
            <a:chOff x="537882" y="6078071"/>
            <a:chExt cx="3657600" cy="45719"/>
          </a:xfrm>
          <a:solidFill>
            <a:schemeClr val="accent2">
              <a:lumMod val="50000"/>
            </a:schemeClr>
          </a:solidFill>
        </p:grpSpPr>
        <p:sp>
          <p:nvSpPr>
            <p:cNvPr id="239" name="Rectangle 238"/>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0" name="Straight Connector 239"/>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1" name="Straight Connector 240"/>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9" name="Group 241"/>
          <p:cNvGrpSpPr/>
          <p:nvPr/>
        </p:nvGrpSpPr>
        <p:grpSpPr>
          <a:xfrm>
            <a:off x="537882" y="6382871"/>
            <a:ext cx="3657600" cy="45719"/>
            <a:chOff x="537882" y="6078071"/>
            <a:chExt cx="3657600" cy="45719"/>
          </a:xfrm>
          <a:solidFill>
            <a:schemeClr val="accent2">
              <a:lumMod val="50000"/>
            </a:schemeClr>
          </a:solidFill>
        </p:grpSpPr>
        <p:sp>
          <p:nvSpPr>
            <p:cNvPr id="243" name="Rectangle 242"/>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4" name="Straight Connector 243"/>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5" name="Straight Connector 24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sp>
        <p:nvSpPr>
          <p:cNvPr id="268" name="Flowchart: Collate 267"/>
          <p:cNvSpPr/>
          <p:nvPr/>
        </p:nvSpPr>
        <p:spPr bwMode="auto">
          <a:xfrm>
            <a:off x="419999" y="6521928"/>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9" name="Flowchart: Collate 268"/>
          <p:cNvSpPr/>
          <p:nvPr/>
        </p:nvSpPr>
        <p:spPr bwMode="auto">
          <a:xfrm>
            <a:off x="4142476" y="6589502"/>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0" name="Rounded Rectangle 269"/>
          <p:cNvSpPr/>
          <p:nvPr/>
        </p:nvSpPr>
        <p:spPr bwMode="auto">
          <a:xfrm>
            <a:off x="1733550" y="-228600"/>
            <a:ext cx="2476500" cy="1476375"/>
          </a:xfrm>
          <a:prstGeom prst="roundRect">
            <a:avLst/>
          </a:prstGeom>
          <a:solidFill>
            <a:schemeClr val="accent6">
              <a:lumMod val="50000"/>
            </a:schemeClr>
          </a:solidFill>
          <a:ln w="5715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20" name="Group 273"/>
          <p:cNvGrpSpPr/>
          <p:nvPr/>
        </p:nvGrpSpPr>
        <p:grpSpPr>
          <a:xfrm rot="16200000" flipV="1">
            <a:off x="1572366" y="498478"/>
            <a:ext cx="666088" cy="2100882"/>
            <a:chOff x="4090416" y="3002541"/>
            <a:chExt cx="613258" cy="3603762"/>
          </a:xfrm>
        </p:grpSpPr>
        <p:sp>
          <p:nvSpPr>
            <p:cNvPr id="275" name="Freeform 274"/>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6" name="Freeform 275"/>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sp>
        <p:nvSpPr>
          <p:cNvPr id="215" name="TextBox 214"/>
          <p:cNvSpPr txBox="1"/>
          <p:nvPr/>
        </p:nvSpPr>
        <p:spPr>
          <a:xfrm>
            <a:off x="4554747" y="276046"/>
            <a:ext cx="2244525" cy="523220"/>
          </a:xfrm>
          <a:prstGeom prst="rect">
            <a:avLst/>
          </a:prstGeom>
          <a:noFill/>
        </p:spPr>
        <p:txBody>
          <a:bodyPr wrap="none" rtlCol="0">
            <a:noAutofit/>
          </a:bodyPr>
          <a:lstStyle/>
          <a:p>
            <a:r>
              <a:rPr lang="en-US" dirty="0"/>
              <a:t>Decrease dose</a:t>
            </a:r>
          </a:p>
        </p:txBody>
      </p:sp>
      <p:sp>
        <p:nvSpPr>
          <p:cNvPr id="216" name="Rectangle 215"/>
          <p:cNvSpPr/>
          <p:nvPr/>
        </p:nvSpPr>
        <p:spPr bwMode="auto">
          <a:xfrm>
            <a:off x="1466850" y="-438150"/>
            <a:ext cx="3009900" cy="438150"/>
          </a:xfrm>
          <a:prstGeom prst="rect">
            <a:avLst/>
          </a:prstGeom>
          <a:solidFill>
            <a:schemeClr val="bg1"/>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13" name="Rectangle 212"/>
          <p:cNvSpPr/>
          <p:nvPr/>
        </p:nvSpPr>
        <p:spPr bwMode="auto">
          <a:xfrm>
            <a:off x="469126" y="1415332"/>
            <a:ext cx="45719" cy="159026"/>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nvGrpSpPr>
          <p:cNvPr id="22" name="Group 21">
            <a:extLst>
              <a:ext uri="{FF2B5EF4-FFF2-40B4-BE49-F238E27FC236}">
                <a16:creationId xmlns:a16="http://schemas.microsoft.com/office/drawing/2014/main" id="{17C26D6B-6DFE-46F7-9971-95E7553ADC4E}"/>
              </a:ext>
            </a:extLst>
          </p:cNvPr>
          <p:cNvGrpSpPr/>
          <p:nvPr/>
        </p:nvGrpSpPr>
        <p:grpSpPr>
          <a:xfrm>
            <a:off x="1337878" y="2145496"/>
            <a:ext cx="382517" cy="308702"/>
            <a:chOff x="1337878" y="2145496"/>
            <a:chExt cx="382517" cy="308702"/>
          </a:xfrm>
        </p:grpSpPr>
        <p:sp>
          <p:nvSpPr>
            <p:cNvPr id="217" name="Rectangle 216">
              <a:extLst>
                <a:ext uri="{FF2B5EF4-FFF2-40B4-BE49-F238E27FC236}">
                  <a16:creationId xmlns:a16="http://schemas.microsoft.com/office/drawing/2014/main" id="{6ABE15CF-E7FF-48F0-B4C8-6D1BE3AD2BD9}"/>
                </a:ext>
              </a:extLst>
            </p:cNvPr>
            <p:cNvSpPr/>
            <p:nvPr/>
          </p:nvSpPr>
          <p:spPr>
            <a:xfrm>
              <a:off x="1337878" y="2145496"/>
              <a:ext cx="382517" cy="30870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a:extLst>
                <a:ext uri="{FF2B5EF4-FFF2-40B4-BE49-F238E27FC236}">
                  <a16:creationId xmlns:a16="http://schemas.microsoft.com/office/drawing/2014/main" id="{0B24AAEE-178C-4037-8DC1-F92FD9D6E318}"/>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1384146" y="2202760"/>
              <a:ext cx="260572" cy="213333"/>
            </a:xfrm>
            <a:prstGeom prst="rect">
              <a:avLst/>
            </a:prstGeom>
          </p:spPr>
        </p:pic>
      </p:grpSp>
      <p:sp>
        <p:nvSpPr>
          <p:cNvPr id="220" name="Line 120">
            <a:extLst>
              <a:ext uri="{FF2B5EF4-FFF2-40B4-BE49-F238E27FC236}">
                <a16:creationId xmlns:a16="http://schemas.microsoft.com/office/drawing/2014/main" id="{967BA5E0-F6FA-4B9D-B9D5-E45A48964AF3}"/>
              </a:ext>
            </a:extLst>
          </p:cNvPr>
          <p:cNvSpPr>
            <a:spLocks noChangeShapeType="1"/>
          </p:cNvSpPr>
          <p:nvPr/>
        </p:nvSpPr>
        <p:spPr bwMode="auto">
          <a:xfrm flipH="1">
            <a:off x="774497" y="2001203"/>
            <a:ext cx="968578" cy="0"/>
          </a:xfrm>
          <a:prstGeom prst="line">
            <a:avLst/>
          </a:prstGeom>
          <a:noFill/>
          <a:ln w="38100">
            <a:solidFill>
              <a:srgbClr val="C00000"/>
            </a:solidFill>
            <a:prstDash val="sysDot"/>
            <a:round/>
            <a:headEnd type="none" w="lg" len="med"/>
            <a:tailEnd type="none" w="lg" len="med"/>
          </a:ln>
        </p:spPr>
        <p:txBody>
          <a:bodyPr wrap="square" anchor="ctr">
            <a:noAutofit/>
          </a:bodyPr>
          <a:lstStyle/>
          <a:p>
            <a:endParaRPr lang="en-US"/>
          </a:p>
        </p:txBody>
      </p:sp>
    </p:spTree>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15" name="TextBox 214"/>
          <p:cNvSpPr txBox="1"/>
          <p:nvPr/>
        </p:nvSpPr>
        <p:spPr>
          <a:xfrm>
            <a:off x="4554747" y="276046"/>
            <a:ext cx="2125903" cy="523220"/>
          </a:xfrm>
          <a:prstGeom prst="rect">
            <a:avLst/>
          </a:prstGeom>
          <a:noFill/>
        </p:spPr>
        <p:txBody>
          <a:bodyPr wrap="none" rtlCol="0">
            <a:noAutofit/>
          </a:bodyPr>
          <a:lstStyle/>
          <a:p>
            <a:r>
              <a:rPr lang="en-US" dirty="0"/>
              <a:t>Increase dose</a:t>
            </a:r>
          </a:p>
        </p:txBody>
      </p:sp>
      <p:grpSp>
        <p:nvGrpSpPr>
          <p:cNvPr id="221" name="Group 220"/>
          <p:cNvGrpSpPr/>
          <p:nvPr/>
        </p:nvGrpSpPr>
        <p:grpSpPr>
          <a:xfrm>
            <a:off x="238155" y="-438150"/>
            <a:ext cx="9199142" cy="9150463"/>
            <a:chOff x="238155" y="-438150"/>
            <a:chExt cx="9199142" cy="9150463"/>
          </a:xfrm>
        </p:grpSpPr>
        <p:sp>
          <p:nvSpPr>
            <p:cNvPr id="13401" name="Rectangle 194"/>
            <p:cNvSpPr>
              <a:spLocks noChangeArrowheads="1"/>
            </p:cNvSpPr>
            <p:nvPr/>
          </p:nvSpPr>
          <p:spPr bwMode="auto">
            <a:xfrm>
              <a:off x="3622935" y="3783697"/>
              <a:ext cx="209895" cy="4928616"/>
            </a:xfrm>
            <a:prstGeom prst="rect">
              <a:avLst/>
            </a:prstGeom>
            <a:noFill/>
            <a:ln w="28575" algn="ctr">
              <a:solidFill>
                <a:srgbClr val="000000"/>
              </a:solidFill>
              <a:round/>
              <a:headEnd type="none" w="lg" len="med"/>
              <a:tailEnd type="none" w="lg" len="med"/>
            </a:ln>
          </p:spPr>
          <p:txBody>
            <a:bodyPr wrap="square">
              <a:noAutofit/>
            </a:bodyPr>
            <a:lstStyle/>
            <a:p>
              <a:pPr>
                <a:spcBef>
                  <a:spcPct val="50000"/>
                </a:spcBef>
              </a:pPr>
              <a:endParaRPr lang="en-US">
                <a:solidFill>
                  <a:srgbClr val="000000"/>
                </a:solidFill>
              </a:endParaRPr>
            </a:p>
          </p:txBody>
        </p:sp>
        <p:sp>
          <p:nvSpPr>
            <p:cNvPr id="256" name="Rectangle 112 1"/>
            <p:cNvSpPr>
              <a:spLocks noChangeArrowheads="1"/>
            </p:cNvSpPr>
            <p:nvPr/>
          </p:nvSpPr>
          <p:spPr bwMode="auto">
            <a:xfrm>
              <a:off x="4685506" y="7290908"/>
              <a:ext cx="201189" cy="523875"/>
            </a:xfrm>
            <a:prstGeom prst="rect">
              <a:avLst/>
            </a:prstGeom>
            <a:solidFill>
              <a:schemeClr val="accent2">
                <a:lumMod val="50000"/>
              </a:schemeClr>
            </a:solidFill>
            <a:ln w="12700">
              <a:noFill/>
              <a:miter lim="800000"/>
              <a:headEnd type="none" w="lg" len="med"/>
              <a:tailEnd type="none" w="lg" len="med"/>
            </a:ln>
          </p:spPr>
          <p:txBody>
            <a:bodyPr wrap="square" anchor="ctr">
              <a:noAutofit/>
            </a:bodyPr>
            <a:lstStyle/>
            <a:p>
              <a:endParaRPr lang="en-US">
                <a:solidFill>
                  <a:srgbClr val="000000"/>
                </a:solidFill>
              </a:endParaRPr>
            </a:p>
          </p:txBody>
        </p:sp>
        <p:sp>
          <p:nvSpPr>
            <p:cNvPr id="13399" name="Rectangle 112 2"/>
            <p:cNvSpPr>
              <a:spLocks noChangeArrowheads="1"/>
            </p:cNvSpPr>
            <p:nvPr/>
          </p:nvSpPr>
          <p:spPr bwMode="auto">
            <a:xfrm>
              <a:off x="6819106" y="6410155"/>
              <a:ext cx="646113" cy="523875"/>
            </a:xfrm>
            <a:prstGeom prst="rect">
              <a:avLst/>
            </a:prstGeom>
            <a:solidFill>
              <a:srgbClr val="8EAED2"/>
            </a:solidFill>
            <a:ln w="12700">
              <a:noFill/>
              <a:miter lim="800000"/>
              <a:headEnd type="none" w="lg" len="med"/>
              <a:tailEnd type="none" w="lg" len="med"/>
            </a:ln>
          </p:spPr>
          <p:txBody>
            <a:bodyPr anchor="ctr">
              <a:noAutofit/>
            </a:bodyPr>
            <a:lstStyle/>
            <a:p>
              <a:endParaRPr lang="en-US">
                <a:solidFill>
                  <a:srgbClr val="000000"/>
                </a:solidFill>
              </a:endParaRPr>
            </a:p>
          </p:txBody>
        </p:sp>
        <p:sp>
          <p:nvSpPr>
            <p:cNvPr id="13314" name="Rectangle 185"/>
            <p:cNvSpPr>
              <a:spLocks noChangeArrowheads="1"/>
            </p:cNvSpPr>
            <p:nvPr/>
          </p:nvSpPr>
          <p:spPr bwMode="auto">
            <a:xfrm>
              <a:off x="6224169" y="4303713"/>
              <a:ext cx="3187250" cy="2073024"/>
            </a:xfrm>
            <a:prstGeom prst="rect">
              <a:avLst/>
            </a:prstGeom>
            <a:solidFill>
              <a:srgbClr val="8EAED2"/>
            </a:solidFill>
            <a:ln w="12700" algn="ctr">
              <a:solidFill>
                <a:schemeClr val="bg2"/>
              </a:solidFill>
              <a:round/>
              <a:headEnd type="none" w="lg" len="med"/>
              <a:tailEnd type="none" w="lg" len="med"/>
            </a:ln>
          </p:spPr>
          <p:txBody>
            <a:bodyPr>
              <a:noAutofit/>
            </a:bodyPr>
            <a:lstStyle/>
            <a:p>
              <a:pPr>
                <a:spcBef>
                  <a:spcPct val="50000"/>
                </a:spcBef>
              </a:pPr>
              <a:endParaRPr lang="en-US">
                <a:solidFill>
                  <a:srgbClr val="000000"/>
                </a:solidFill>
              </a:endParaRPr>
            </a:p>
          </p:txBody>
        </p:sp>
        <p:sp>
          <p:nvSpPr>
            <p:cNvPr id="13330" name="Line 117 1"/>
            <p:cNvSpPr>
              <a:spLocks noChangeShapeType="1"/>
            </p:cNvSpPr>
            <p:nvPr/>
          </p:nvSpPr>
          <p:spPr bwMode="auto">
            <a:xfrm>
              <a:off x="8197850" y="60381"/>
              <a:ext cx="0" cy="4183811"/>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sp>
          <p:nvSpPr>
            <p:cNvPr id="13331" name="Line 119"/>
            <p:cNvSpPr>
              <a:spLocks noChangeShapeType="1"/>
            </p:cNvSpPr>
            <p:nvPr/>
          </p:nvSpPr>
          <p:spPr bwMode="auto">
            <a:xfrm>
              <a:off x="1062848" y="4082333"/>
              <a:ext cx="3533775" cy="0"/>
            </a:xfrm>
            <a:prstGeom prst="line">
              <a:avLst/>
            </a:prstGeom>
            <a:noFill/>
            <a:ln w="38100">
              <a:solidFill>
                <a:srgbClr val="C00000"/>
              </a:solidFill>
              <a:prstDash val="sysDot"/>
              <a:round/>
              <a:headEnd type="none" w="lg" len="med"/>
              <a:tailEnd type="none" w="lg" len="med"/>
            </a:ln>
          </p:spPr>
          <p:txBody>
            <a:bodyPr wrap="square" anchor="ctr">
              <a:noAutofit/>
            </a:bodyPr>
            <a:lstStyle/>
            <a:p>
              <a:endParaRPr lang="en-US">
                <a:solidFill>
                  <a:srgbClr val="000000"/>
                </a:solidFill>
              </a:endParaRPr>
            </a:p>
          </p:txBody>
        </p:sp>
        <p:sp>
          <p:nvSpPr>
            <p:cNvPr id="13333" name="Line 127"/>
            <p:cNvSpPr>
              <a:spLocks noChangeShapeType="1"/>
            </p:cNvSpPr>
            <p:nvPr/>
          </p:nvSpPr>
          <p:spPr bwMode="auto">
            <a:xfrm flipH="1">
              <a:off x="3678238" y="39688"/>
              <a:ext cx="4529137" cy="374650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sp>
          <p:nvSpPr>
            <p:cNvPr id="13392" name="Line 198"/>
            <p:cNvSpPr>
              <a:spLocks noChangeShapeType="1"/>
            </p:cNvSpPr>
            <p:nvPr/>
          </p:nvSpPr>
          <p:spPr bwMode="auto">
            <a:xfrm flipH="1">
              <a:off x="1466850" y="1988819"/>
              <a:ext cx="19050" cy="2093513"/>
            </a:xfrm>
            <a:prstGeom prst="line">
              <a:avLst/>
            </a:prstGeom>
            <a:noFill/>
            <a:ln w="12700">
              <a:solidFill>
                <a:schemeClr val="tx1"/>
              </a:solidFill>
              <a:round/>
              <a:headEnd type="triangle" w="med" len="med"/>
              <a:tailEnd type="triangle" w="med" len="med"/>
            </a:ln>
          </p:spPr>
          <p:txBody>
            <a:bodyPr wrap="square" anchor="ctr">
              <a:noAutofit/>
            </a:bodyPr>
            <a:lstStyle/>
            <a:p>
              <a:endParaRPr lang="en-US">
                <a:solidFill>
                  <a:srgbClr val="000000"/>
                </a:solidFill>
              </a:endParaRPr>
            </a:p>
          </p:txBody>
        </p:sp>
        <p:sp>
          <p:nvSpPr>
            <p:cNvPr id="13394" name="Rectangle 115"/>
            <p:cNvSpPr>
              <a:spLocks noChangeArrowheads="1"/>
            </p:cNvSpPr>
            <p:nvPr/>
          </p:nvSpPr>
          <p:spPr bwMode="auto">
            <a:xfrm>
              <a:off x="7786540" y="4149306"/>
              <a:ext cx="822622" cy="350748"/>
            </a:xfrm>
            <a:prstGeom prst="rect">
              <a:avLst/>
            </a:prstGeom>
            <a:solidFill>
              <a:srgbClr val="F14343"/>
            </a:solidFill>
            <a:ln w="12700">
              <a:solidFill>
                <a:schemeClr val="tx1"/>
              </a:solidFill>
              <a:miter lim="800000"/>
              <a:headEnd type="none" w="lg" len="med"/>
              <a:tailEnd type="none" w="lg" len="med"/>
            </a:ln>
          </p:spPr>
          <p:txBody>
            <a:bodyPr wrap="square" anchor="ctr">
              <a:noAutofit/>
            </a:bodyPr>
            <a:lstStyle/>
            <a:p>
              <a:endParaRPr lang="en-US">
                <a:solidFill>
                  <a:srgbClr val="000000"/>
                </a:solidFill>
              </a:endParaRPr>
            </a:p>
          </p:txBody>
        </p:sp>
        <p:grpSp>
          <p:nvGrpSpPr>
            <p:cNvPr id="3" name="Group 214"/>
            <p:cNvGrpSpPr/>
            <p:nvPr/>
          </p:nvGrpSpPr>
          <p:grpSpPr>
            <a:xfrm>
              <a:off x="6472238" y="4264025"/>
              <a:ext cx="328612" cy="1816141"/>
              <a:chOff x="6472238" y="4264025"/>
              <a:chExt cx="328612" cy="2157413"/>
            </a:xfrm>
          </p:grpSpPr>
          <p:pic>
            <p:nvPicPr>
              <p:cNvPr id="13317" name="Picture 23"/>
              <p:cNvPicPr>
                <a:picLocks noChangeAspect="1" noChangeArrowheads="1"/>
              </p:cNvPicPr>
              <p:nvPr/>
            </p:nvPicPr>
            <p:blipFill>
              <a:blip r:embed="rId4" cstate="print"/>
              <a:srcRect/>
              <a:stretch>
                <a:fillRect/>
              </a:stretch>
            </p:blipFill>
            <p:spPr bwMode="auto">
              <a:xfrm>
                <a:off x="6472238" y="4264025"/>
                <a:ext cx="130175" cy="2157413"/>
              </a:xfrm>
              <a:prstGeom prst="rect">
                <a:avLst/>
              </a:prstGeom>
              <a:noFill/>
              <a:ln w="12700">
                <a:noFill/>
                <a:miter lim="800000"/>
                <a:headEnd type="none" w="lg" len="med"/>
                <a:tailEnd type="none" w="lg" len="med"/>
              </a:ln>
            </p:spPr>
          </p:pic>
          <p:grpSp>
            <p:nvGrpSpPr>
              <p:cNvPr id="4" name="Group 24"/>
              <p:cNvGrpSpPr>
                <a:grpSpLocks/>
              </p:cNvGrpSpPr>
              <p:nvPr/>
            </p:nvGrpSpPr>
            <p:grpSpPr bwMode="auto">
              <a:xfrm>
                <a:off x="6646863" y="4275138"/>
                <a:ext cx="153987" cy="2084387"/>
                <a:chOff x="3703" y="1140"/>
                <a:chExt cx="144" cy="1959"/>
              </a:xfrm>
            </p:grpSpPr>
            <p:sp>
              <p:nvSpPr>
                <p:cNvPr id="13426" name="Line 25"/>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27" name="Line 26"/>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8" name="Line 27"/>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9" name="Line 28"/>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0" name="Line 29"/>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1" name="Line 3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2" name="Line 3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3" name="Line 3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4" name="Line 3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5" name="Line 3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6" name="Line 3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7" name="Line 3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8" name="Line 3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9" name="Line 38"/>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0" name="Line 39"/>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1" name="Line 40"/>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2" name="Line 41"/>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3" name="Line 4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4" name="Line 4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5" name="Line 4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6" name="Line 4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7" name="Line 4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8" name="Line 4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9" name="Line 4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0" name="Line 49"/>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1" name="Line 5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2" name="Line 5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3" name="Line 5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4" name="Line 5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5" name="Line 5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6" name="Line 5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7" name="Line 5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8" name="Line 5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9" name="Line 58"/>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0" name="Line 59"/>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1" name="Line 60"/>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2" name="Line 61"/>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3" name="Line 6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4" name="Line 6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5" name="Line 6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6" name="Line 6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7" name="Line 6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8" name="Line 6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9" name="Line 6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0" name="Line 69"/>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1" name="Line 70"/>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2" name="Line 71"/>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3" name="Line 72"/>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4" name="Line 73"/>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75" name="Line 74"/>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6" name="Line 75"/>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7" name="Line 76"/>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8" name="Line 77"/>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9" name="Line 78"/>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0" name="Line 79"/>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1" name="Line 80"/>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2" name="Line 81"/>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3" name="Line 82"/>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grpSp>
          <p:nvGrpSpPr>
            <p:cNvPr id="5" name="Group 83"/>
            <p:cNvGrpSpPr>
              <a:grpSpLocks/>
            </p:cNvGrpSpPr>
            <p:nvPr/>
          </p:nvGrpSpPr>
          <p:grpSpPr bwMode="auto">
            <a:xfrm>
              <a:off x="6827838" y="5943775"/>
              <a:ext cx="620712" cy="88900"/>
              <a:chOff x="4147" y="3703"/>
              <a:chExt cx="391" cy="56"/>
            </a:xfrm>
          </p:grpSpPr>
          <p:sp>
            <p:nvSpPr>
              <p:cNvPr id="13421" name="Oval 84"/>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2" name="Oval 85"/>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3" name="Oval 86"/>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4" name="Oval 87"/>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5" name="Oval 88"/>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6" name="Group 89"/>
            <p:cNvGrpSpPr>
              <a:grpSpLocks/>
            </p:cNvGrpSpPr>
            <p:nvPr/>
          </p:nvGrpSpPr>
          <p:grpSpPr bwMode="auto">
            <a:xfrm>
              <a:off x="6961188" y="5778497"/>
              <a:ext cx="355600" cy="88900"/>
              <a:chOff x="4235" y="3596"/>
              <a:chExt cx="224" cy="56"/>
            </a:xfrm>
          </p:grpSpPr>
          <p:sp>
            <p:nvSpPr>
              <p:cNvPr id="13418" name="Oval 90"/>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9" name="Oval 91"/>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0" name="Oval 92"/>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7" name="Group 93"/>
            <p:cNvGrpSpPr>
              <a:grpSpLocks/>
            </p:cNvGrpSpPr>
            <p:nvPr/>
          </p:nvGrpSpPr>
          <p:grpSpPr bwMode="auto">
            <a:xfrm>
              <a:off x="6961188" y="5613221"/>
              <a:ext cx="355600" cy="88900"/>
              <a:chOff x="4233" y="3461"/>
              <a:chExt cx="224" cy="56"/>
            </a:xfrm>
          </p:grpSpPr>
          <p:sp>
            <p:nvSpPr>
              <p:cNvPr id="13415" name="Oval 94"/>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6" name="Oval 95"/>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7" name="Oval 96"/>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8" name="Group 97"/>
            <p:cNvGrpSpPr>
              <a:grpSpLocks/>
            </p:cNvGrpSpPr>
            <p:nvPr/>
          </p:nvGrpSpPr>
          <p:grpSpPr bwMode="auto">
            <a:xfrm>
              <a:off x="7026275" y="5447945"/>
              <a:ext cx="222250" cy="88900"/>
              <a:chOff x="4231" y="3326"/>
              <a:chExt cx="140" cy="56"/>
            </a:xfrm>
          </p:grpSpPr>
          <p:sp>
            <p:nvSpPr>
              <p:cNvPr id="13413" name="Oval 98"/>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4" name="Oval 99"/>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9" name="Group 100"/>
            <p:cNvGrpSpPr>
              <a:grpSpLocks/>
            </p:cNvGrpSpPr>
            <p:nvPr/>
          </p:nvGrpSpPr>
          <p:grpSpPr bwMode="auto">
            <a:xfrm>
              <a:off x="7026275" y="5282669"/>
              <a:ext cx="222250" cy="88900"/>
              <a:chOff x="4229" y="3191"/>
              <a:chExt cx="140" cy="56"/>
            </a:xfrm>
          </p:grpSpPr>
          <p:sp>
            <p:nvSpPr>
              <p:cNvPr id="13411" name="Oval 101"/>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2" name="Oval 102"/>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10" name="Group 103"/>
            <p:cNvGrpSpPr>
              <a:grpSpLocks/>
            </p:cNvGrpSpPr>
            <p:nvPr/>
          </p:nvGrpSpPr>
          <p:grpSpPr bwMode="auto">
            <a:xfrm>
              <a:off x="7026275" y="5117393"/>
              <a:ext cx="222250" cy="88900"/>
              <a:chOff x="4227" y="3056"/>
              <a:chExt cx="140" cy="56"/>
            </a:xfrm>
          </p:grpSpPr>
          <p:sp>
            <p:nvSpPr>
              <p:cNvPr id="13409" name="Oval 104"/>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0" name="Oval 105"/>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sp>
          <p:nvSpPr>
            <p:cNvPr id="13325" name="Oval 106"/>
            <p:cNvSpPr>
              <a:spLocks noChangeArrowheads="1"/>
            </p:cNvSpPr>
            <p:nvPr/>
          </p:nvSpPr>
          <p:spPr bwMode="auto">
            <a:xfrm>
              <a:off x="7092950" y="4952117"/>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6" name="Oval 107"/>
            <p:cNvSpPr>
              <a:spLocks noChangeArrowheads="1"/>
            </p:cNvSpPr>
            <p:nvPr/>
          </p:nvSpPr>
          <p:spPr bwMode="auto">
            <a:xfrm>
              <a:off x="7092950" y="4786841"/>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7" name="Oval 108"/>
            <p:cNvSpPr>
              <a:spLocks noChangeArrowheads="1"/>
            </p:cNvSpPr>
            <p:nvPr/>
          </p:nvSpPr>
          <p:spPr bwMode="auto">
            <a:xfrm>
              <a:off x="7092950" y="4621565"/>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8" name="Oval 109"/>
            <p:cNvSpPr>
              <a:spLocks noChangeArrowheads="1"/>
            </p:cNvSpPr>
            <p:nvPr/>
          </p:nvSpPr>
          <p:spPr bwMode="auto">
            <a:xfrm>
              <a:off x="7092950" y="4456289"/>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9" name="Oval 110"/>
            <p:cNvSpPr>
              <a:spLocks noChangeArrowheads="1"/>
            </p:cNvSpPr>
            <p:nvPr/>
          </p:nvSpPr>
          <p:spPr bwMode="auto">
            <a:xfrm>
              <a:off x="7092950" y="4291013"/>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nvGrpSpPr>
            <p:cNvPr id="11" name="Group 254"/>
            <p:cNvGrpSpPr/>
            <p:nvPr/>
          </p:nvGrpSpPr>
          <p:grpSpPr>
            <a:xfrm>
              <a:off x="6810375" y="3333750"/>
              <a:ext cx="663575" cy="4556125"/>
              <a:chOff x="6810375" y="3333750"/>
              <a:chExt cx="663575" cy="4556125"/>
            </a:xfrm>
          </p:grpSpPr>
          <p:sp>
            <p:nvSpPr>
              <p:cNvPr id="13407" name="Line 6"/>
              <p:cNvSpPr>
                <a:spLocks noChangeShapeType="1"/>
              </p:cNvSpPr>
              <p:nvPr/>
            </p:nvSpPr>
            <p:spPr bwMode="auto">
              <a:xfrm flipV="1">
                <a:off x="7473950" y="3333750"/>
                <a:ext cx="0" cy="4540628"/>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08" name="Line 7"/>
              <p:cNvSpPr>
                <a:spLocks noChangeShapeType="1"/>
              </p:cNvSpPr>
              <p:nvPr/>
            </p:nvSpPr>
            <p:spPr bwMode="auto">
              <a:xfrm flipV="1">
                <a:off x="6810375" y="3333750"/>
                <a:ext cx="0" cy="4556125"/>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3403" name="Line 118 1"/>
            <p:cNvSpPr>
              <a:spLocks noChangeShapeType="1"/>
            </p:cNvSpPr>
            <p:nvPr/>
          </p:nvSpPr>
          <p:spPr bwMode="auto">
            <a:xfrm flipV="1">
              <a:off x="6191250" y="2038350"/>
              <a:ext cx="0" cy="1695450"/>
            </a:xfrm>
            <a:prstGeom prst="line">
              <a:avLst/>
            </a:prstGeom>
            <a:noFill/>
            <a:ln w="76200">
              <a:solidFill>
                <a:srgbClr val="000000"/>
              </a:solidFill>
              <a:round/>
              <a:headEnd type="none" w="lg" len="med"/>
              <a:tailEnd type="none" w="lg" len="med"/>
            </a:ln>
          </p:spPr>
          <p:txBody>
            <a:bodyPr wrap="square" anchor="ctr">
              <a:noAutofit/>
            </a:bodyPr>
            <a:lstStyle/>
            <a:p>
              <a:endParaRPr lang="en-US">
                <a:solidFill>
                  <a:srgbClr val="000000"/>
                </a:solidFill>
              </a:endParaRPr>
            </a:p>
          </p:txBody>
        </p:sp>
        <p:sp>
          <p:nvSpPr>
            <p:cNvPr id="13404" name="Line 118 2"/>
            <p:cNvSpPr>
              <a:spLocks noChangeShapeType="1"/>
            </p:cNvSpPr>
            <p:nvPr/>
          </p:nvSpPr>
          <p:spPr bwMode="auto">
            <a:xfrm flipV="1">
              <a:off x="6191250" y="1733550"/>
              <a:ext cx="0" cy="230505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grpSp>
          <p:nvGrpSpPr>
            <p:cNvPr id="12" name="Group 184"/>
            <p:cNvGrpSpPr/>
            <p:nvPr/>
          </p:nvGrpSpPr>
          <p:grpSpPr>
            <a:xfrm>
              <a:off x="2957513" y="1573213"/>
              <a:ext cx="3281362" cy="2216835"/>
              <a:chOff x="881063" y="1573213"/>
              <a:chExt cx="3281362" cy="2216835"/>
            </a:xfrm>
          </p:grpSpPr>
          <p:sp>
            <p:nvSpPr>
              <p:cNvPr id="13334" name="Line 130"/>
              <p:cNvSpPr>
                <a:spLocks noChangeShapeType="1"/>
              </p:cNvSpPr>
              <p:nvPr/>
            </p:nvSpPr>
            <p:spPr bwMode="auto">
              <a:xfrm rot="3052331" flipH="1">
                <a:off x="1994694" y="31615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5" name="Line 131"/>
              <p:cNvSpPr>
                <a:spLocks noChangeShapeType="1"/>
              </p:cNvSpPr>
              <p:nvPr/>
            </p:nvSpPr>
            <p:spPr bwMode="auto">
              <a:xfrm rot="3052331" flipH="1">
                <a:off x="2115344" y="30630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6" name="Line 132"/>
              <p:cNvSpPr>
                <a:spLocks noChangeShapeType="1"/>
              </p:cNvSpPr>
              <p:nvPr/>
            </p:nvSpPr>
            <p:spPr bwMode="auto">
              <a:xfrm rot="3052331" flipH="1">
                <a:off x="2235994" y="29646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7" name="Line 133"/>
              <p:cNvSpPr>
                <a:spLocks noChangeShapeType="1"/>
              </p:cNvSpPr>
              <p:nvPr/>
            </p:nvSpPr>
            <p:spPr bwMode="auto">
              <a:xfrm rot="3052331" flipH="1">
                <a:off x="2356644" y="28662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8" name="Line 13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9" name="Line 13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0" name="Line 13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1" name="Line 13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2" name="Line 13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3" name="Line 13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4" name="Line 14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5" name="Line 14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6" name="Line 142"/>
              <p:cNvSpPr>
                <a:spLocks noChangeShapeType="1"/>
              </p:cNvSpPr>
              <p:nvPr/>
            </p:nvSpPr>
            <p:spPr bwMode="auto">
              <a:xfrm rot="3052331" flipH="1">
                <a:off x="2177256" y="31710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7" name="Line 143"/>
              <p:cNvSpPr>
                <a:spLocks noChangeShapeType="1"/>
              </p:cNvSpPr>
              <p:nvPr/>
            </p:nvSpPr>
            <p:spPr bwMode="auto">
              <a:xfrm rot="3052331" flipH="1">
                <a:off x="2297906" y="30726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8" name="Line 144"/>
              <p:cNvSpPr>
                <a:spLocks noChangeShapeType="1"/>
              </p:cNvSpPr>
              <p:nvPr/>
            </p:nvSpPr>
            <p:spPr bwMode="auto">
              <a:xfrm rot="3052331" flipH="1">
                <a:off x="2418556" y="29741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9" name="Line 145"/>
              <p:cNvSpPr>
                <a:spLocks noChangeShapeType="1"/>
              </p:cNvSpPr>
              <p:nvPr/>
            </p:nvSpPr>
            <p:spPr bwMode="auto">
              <a:xfrm rot="3052331" flipH="1">
                <a:off x="2540794" y="28741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0" name="Line 14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1" name="Line 14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2" name="Line 14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3" name="Line 14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4" name="Line 15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5" name="Line 15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6" name="Line 15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7" name="Line 15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8" name="Line 15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9" name="Line 15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0" name="Line 15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1" name="Line 15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2" name="Line 15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63" name="Line 16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4" name="Line 16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5" name="Line 162"/>
              <p:cNvSpPr>
                <a:spLocks noChangeShapeType="1"/>
              </p:cNvSpPr>
              <p:nvPr/>
            </p:nvSpPr>
            <p:spPr bwMode="auto">
              <a:xfrm rot="3052331" flipH="1">
                <a:off x="3447256" y="19804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6" name="Line 163"/>
              <p:cNvSpPr>
                <a:spLocks noChangeShapeType="1"/>
              </p:cNvSpPr>
              <p:nvPr/>
            </p:nvSpPr>
            <p:spPr bwMode="auto">
              <a:xfrm rot="3052331" flipH="1">
                <a:off x="3567906" y="18819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7" name="Line 164"/>
              <p:cNvSpPr>
                <a:spLocks noChangeShapeType="1"/>
              </p:cNvSpPr>
              <p:nvPr/>
            </p:nvSpPr>
            <p:spPr bwMode="auto">
              <a:xfrm rot="3052331" flipH="1">
                <a:off x="3690144" y="17835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8" name="Line 165"/>
              <p:cNvSpPr>
                <a:spLocks noChangeShapeType="1"/>
              </p:cNvSpPr>
              <p:nvPr/>
            </p:nvSpPr>
            <p:spPr bwMode="auto">
              <a:xfrm rot="3052331" flipH="1">
                <a:off x="3810794" y="16851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9" name="Line 16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0" name="Line 16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1" name="Line 16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2" name="Line 16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3" name="Line 17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4" name="Line 17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5" name="Line 17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6" name="Line 173"/>
              <p:cNvSpPr>
                <a:spLocks noChangeShapeType="1"/>
              </p:cNvSpPr>
              <p:nvPr/>
            </p:nvSpPr>
            <p:spPr bwMode="auto">
              <a:xfrm rot="3052331" flipH="1">
                <a:off x="3507582" y="20867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7" name="Line 174"/>
              <p:cNvSpPr>
                <a:spLocks noChangeShapeType="1"/>
              </p:cNvSpPr>
              <p:nvPr/>
            </p:nvSpPr>
            <p:spPr bwMode="auto">
              <a:xfrm rot="3052331" flipH="1">
                <a:off x="3628232" y="19883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8" name="Line 175"/>
              <p:cNvSpPr>
                <a:spLocks noChangeShapeType="1"/>
              </p:cNvSpPr>
              <p:nvPr/>
            </p:nvSpPr>
            <p:spPr bwMode="auto">
              <a:xfrm rot="3052331" flipH="1">
                <a:off x="3750469" y="188991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9" name="Line 176"/>
              <p:cNvSpPr>
                <a:spLocks noChangeShapeType="1"/>
              </p:cNvSpPr>
              <p:nvPr/>
            </p:nvSpPr>
            <p:spPr bwMode="auto">
              <a:xfrm rot="3052331" flipH="1">
                <a:off x="3871119" y="17914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0" name="Line 177"/>
              <p:cNvSpPr>
                <a:spLocks noChangeShapeType="1"/>
              </p:cNvSpPr>
              <p:nvPr/>
            </p:nvSpPr>
            <p:spPr bwMode="auto">
              <a:xfrm rot="3052331" flipH="1">
                <a:off x="1388269" y="365363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81" name="Line 178"/>
              <p:cNvSpPr>
                <a:spLocks noChangeShapeType="1"/>
              </p:cNvSpPr>
              <p:nvPr/>
            </p:nvSpPr>
            <p:spPr bwMode="auto">
              <a:xfrm rot="3052331" flipH="1">
                <a:off x="1508919" y="3556794"/>
                <a:ext cx="22383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2" name="Line 179"/>
              <p:cNvSpPr>
                <a:spLocks noChangeShapeType="1"/>
              </p:cNvSpPr>
              <p:nvPr/>
            </p:nvSpPr>
            <p:spPr bwMode="auto">
              <a:xfrm rot="3052331" flipH="1">
                <a:off x="1631156" y="34567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3" name="Line 180"/>
              <p:cNvSpPr>
                <a:spLocks noChangeShapeType="1"/>
              </p:cNvSpPr>
              <p:nvPr/>
            </p:nvSpPr>
            <p:spPr bwMode="auto">
              <a:xfrm rot="3052331" flipH="1">
                <a:off x="1751806" y="33583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4" name="Line 181"/>
              <p:cNvSpPr>
                <a:spLocks noChangeShapeType="1"/>
              </p:cNvSpPr>
              <p:nvPr/>
            </p:nvSpPr>
            <p:spPr bwMode="auto">
              <a:xfrm rot="3052331" flipH="1">
                <a:off x="1872456" y="32599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5" name="Line 182"/>
              <p:cNvSpPr>
                <a:spLocks noChangeShapeType="1"/>
              </p:cNvSpPr>
              <p:nvPr/>
            </p:nvSpPr>
            <p:spPr bwMode="auto">
              <a:xfrm rot="3052331" flipH="1">
                <a:off x="1570831" y="36631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6" name="Line 183"/>
              <p:cNvSpPr>
                <a:spLocks noChangeShapeType="1"/>
              </p:cNvSpPr>
              <p:nvPr/>
            </p:nvSpPr>
            <p:spPr bwMode="auto">
              <a:xfrm rot="3052331" flipH="1">
                <a:off x="1691481" y="35647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7" name="Line 184"/>
              <p:cNvSpPr>
                <a:spLocks noChangeShapeType="1"/>
              </p:cNvSpPr>
              <p:nvPr/>
            </p:nvSpPr>
            <p:spPr bwMode="auto">
              <a:xfrm rot="3052331" flipH="1">
                <a:off x="1813718" y="34663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8" name="Line 185"/>
              <p:cNvSpPr>
                <a:spLocks noChangeShapeType="1"/>
              </p:cNvSpPr>
              <p:nvPr/>
            </p:nvSpPr>
            <p:spPr bwMode="auto">
              <a:xfrm rot="3052331" flipH="1">
                <a:off x="1934368" y="33678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9" name="Line 186"/>
              <p:cNvSpPr>
                <a:spLocks noChangeShapeType="1"/>
              </p:cNvSpPr>
              <p:nvPr/>
            </p:nvSpPr>
            <p:spPr bwMode="auto">
              <a:xfrm rot="3052331" flipH="1">
                <a:off x="2055018" y="32694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pic>
            <p:nvPicPr>
              <p:cNvPr id="13390" name="Picture 187"/>
              <p:cNvPicPr>
                <a:picLocks noChangeAspect="1" noChangeArrowheads="1"/>
              </p:cNvPicPr>
              <p:nvPr/>
            </p:nvPicPr>
            <p:blipFill>
              <a:blip r:embed="rId5" cstate="print"/>
              <a:srcRect/>
              <a:stretch>
                <a:fillRect/>
              </a:stretch>
            </p:blipFill>
            <p:spPr bwMode="auto">
              <a:xfrm rot="3021679">
                <a:off x="2389981" y="794545"/>
                <a:ext cx="263525" cy="3281362"/>
              </a:xfrm>
              <a:prstGeom prst="rect">
                <a:avLst/>
              </a:prstGeom>
              <a:noFill/>
              <a:ln w="12700">
                <a:noFill/>
                <a:miter lim="800000"/>
                <a:headEnd type="none" w="lg" len="med"/>
                <a:tailEnd type="none" w="lg" len="med"/>
              </a:ln>
            </p:spPr>
          </p:pic>
          <p:sp>
            <p:nvSpPr>
              <p:cNvPr id="13391" name="Oval 188"/>
              <p:cNvSpPr>
                <a:spLocks noChangeArrowheads="1"/>
              </p:cNvSpPr>
              <p:nvPr/>
            </p:nvSpPr>
            <p:spPr bwMode="auto">
              <a:xfrm>
                <a:off x="4040188" y="1685925"/>
                <a:ext cx="88900" cy="95250"/>
              </a:xfrm>
              <a:prstGeom prst="ellipse">
                <a:avLst/>
              </a:prstGeom>
              <a:solidFill>
                <a:schemeClr val="bg1"/>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98" name="Rectangle 197"/>
              <p:cNvSpPr/>
              <p:nvPr/>
            </p:nvSpPr>
            <p:spPr bwMode="auto">
              <a:xfrm rot="19190903">
                <a:off x="1436949" y="3561448"/>
                <a:ext cx="557212" cy="228600"/>
              </a:xfrm>
              <a:prstGeom prst="rect">
                <a:avLst/>
              </a:prstGeom>
              <a:solidFill>
                <a:schemeClr val="bg2">
                  <a:lumMod val="65000"/>
                </a:schemeClr>
              </a:solidFill>
              <a:ln w="12700" cap="flat" cmpd="sng" algn="ctr">
                <a:solidFill>
                  <a:srgbClr val="000000"/>
                </a:solidFill>
                <a:prstDash val="solid"/>
                <a:round/>
                <a:headEnd type="none" w="lg" len="med"/>
                <a:tailEnd type="none" w="lg" len="med"/>
              </a:ln>
              <a:effectLst/>
            </p:spPr>
            <p:txBody>
              <a:bodyPr>
                <a:noAutofit/>
              </a:bodyPr>
              <a:lstStyle/>
              <a:p>
                <a:pPr>
                  <a:spcBef>
                    <a:spcPct val="50000"/>
                  </a:spcBef>
                  <a:defRPr/>
                </a:pPr>
                <a:endParaRPr lang="en-US">
                  <a:solidFill>
                    <a:srgbClr val="000000"/>
                  </a:solidFill>
                </a:endParaRPr>
              </a:p>
            </p:txBody>
          </p:sp>
          <p:sp>
            <p:nvSpPr>
              <p:cNvPr id="13406" name="Oval 200"/>
              <p:cNvSpPr>
                <a:spLocks noChangeArrowheads="1"/>
              </p:cNvSpPr>
              <p:nvPr/>
            </p:nvSpPr>
            <p:spPr bwMode="auto">
              <a:xfrm>
                <a:off x="1762386" y="3488423"/>
                <a:ext cx="152400" cy="152400"/>
              </a:xfrm>
              <a:prstGeom prst="ellipse">
                <a:avLst/>
              </a:prstGeom>
              <a:solidFill>
                <a:srgbClr val="FF0000"/>
              </a:solidFill>
              <a:ln w="12700" algn="ctr">
                <a:solidFill>
                  <a:srgbClr val="FF0000"/>
                </a:solidFill>
                <a:round/>
                <a:headEnd type="none" w="lg" len="med"/>
                <a:tailEnd type="none" w="lg" len="med"/>
              </a:ln>
            </p:spPr>
            <p:txBody>
              <a:bodyPr wrap="none" anchor="ctr">
                <a:noAutofit/>
              </a:bodyPr>
              <a:lstStyle/>
              <a:p>
                <a:endParaRPr lang="en-US">
                  <a:solidFill>
                    <a:srgbClr val="000000"/>
                  </a:solidFill>
                </a:endParaRPr>
              </a:p>
            </p:txBody>
          </p:sp>
        </p:grpSp>
        <p:sp>
          <p:nvSpPr>
            <p:cNvPr id="191" name="AutoShape 10"/>
            <p:cNvSpPr>
              <a:spLocks noChangeArrowheads="1"/>
            </p:cNvSpPr>
            <p:nvPr/>
          </p:nvSpPr>
          <p:spPr bwMode="auto">
            <a:xfrm flipH="1">
              <a:off x="240999" y="1964423"/>
              <a:ext cx="514052" cy="237451"/>
            </a:xfrm>
            <a:prstGeom prst="roundRect">
              <a:avLst>
                <a:gd name="adj" fmla="val 16667"/>
              </a:avLst>
            </a:prstGeom>
            <a:solidFill>
              <a:schemeClr val="accent2">
                <a:lumMod val="50000"/>
              </a:schemeClr>
            </a:solidFill>
            <a:ln w="28575">
              <a:noFill/>
              <a:round/>
              <a:headEnd type="none" w="lg" len="med"/>
              <a:tailEnd type="none" w="lg" len="med"/>
            </a:ln>
          </p:spPr>
          <p:txBody>
            <a:bodyPr anchor="ctr">
              <a:noAutofit/>
            </a:bodyPr>
            <a:lstStyle/>
            <a:p>
              <a:endParaRPr lang="en-US">
                <a:solidFill>
                  <a:srgbClr val="000000"/>
                </a:solidFill>
              </a:endParaRPr>
            </a:p>
          </p:txBody>
        </p:sp>
        <p:sp>
          <p:nvSpPr>
            <p:cNvPr id="192" name="Rectangle 11"/>
            <p:cNvSpPr>
              <a:spLocks noChangeArrowheads="1"/>
            </p:cNvSpPr>
            <p:nvPr/>
          </p:nvSpPr>
          <p:spPr bwMode="auto">
            <a:xfrm flipH="1">
              <a:off x="238155" y="1913530"/>
              <a:ext cx="514052" cy="85686"/>
            </a:xfrm>
            <a:prstGeom prst="rect">
              <a:avLst/>
            </a:prstGeom>
            <a:solidFill>
              <a:schemeClr val="bg1"/>
            </a:solidFill>
            <a:ln w="12700">
              <a:noFill/>
              <a:miter lim="800000"/>
              <a:headEnd type="none" w="lg" len="med"/>
              <a:tailEnd type="none" w="lg" len="med"/>
            </a:ln>
          </p:spPr>
          <p:txBody>
            <a:bodyPr wrap="none" anchor="ctr">
              <a:noAutofit/>
            </a:bodyPr>
            <a:lstStyle/>
            <a:p>
              <a:endParaRPr lang="en-US">
                <a:solidFill>
                  <a:srgbClr val="000000"/>
                </a:solidFill>
              </a:endParaRPr>
            </a:p>
          </p:txBody>
        </p:sp>
        <p:sp>
          <p:nvSpPr>
            <p:cNvPr id="193" name="AutoShape 12"/>
            <p:cNvSpPr>
              <a:spLocks noChangeArrowheads="1"/>
            </p:cNvSpPr>
            <p:nvPr/>
          </p:nvSpPr>
          <p:spPr bwMode="auto">
            <a:xfrm flipH="1">
              <a:off x="240999" y="1622725"/>
              <a:ext cx="514052" cy="568762"/>
            </a:xfrm>
            <a:prstGeom prst="roundRect">
              <a:avLst>
                <a:gd name="adj" fmla="val 16667"/>
              </a:avLst>
            </a:prstGeom>
            <a:noFill/>
            <a:ln w="28575">
              <a:solidFill>
                <a:schemeClr val="tx1"/>
              </a:solidFill>
              <a:round/>
              <a:headEnd type="none" w="lg" len="med"/>
              <a:tailEnd type="none" w="lg" len="med"/>
            </a:ln>
          </p:spPr>
          <p:txBody>
            <a:bodyPr wrap="square" anchor="ctr">
              <a:noAutofit/>
            </a:bodyPr>
            <a:lstStyle/>
            <a:p>
              <a:endParaRPr lang="en-US">
                <a:solidFill>
                  <a:srgbClr val="000000"/>
                </a:solidFill>
              </a:endParaRPr>
            </a:p>
          </p:txBody>
        </p:sp>
        <p:pic>
          <p:nvPicPr>
            <p:cNvPr id="194" name="Picture 13" descr="Product Picture"/>
            <p:cNvPicPr>
              <a:picLocks noChangeAspect="1" noChangeArrowheads="1"/>
            </p:cNvPicPr>
            <p:nvPr/>
          </p:nvPicPr>
          <p:blipFill>
            <a:blip r:embed="rId6" cstate="print">
              <a:clrChange>
                <a:clrFrom>
                  <a:srgbClr val="FFFFFF"/>
                </a:clrFrom>
                <a:clrTo>
                  <a:srgbClr val="FFFFFF">
                    <a:alpha val="0"/>
                  </a:srgbClr>
                </a:clrTo>
              </a:clrChange>
            </a:blip>
            <a:srcRect t="20000" r="63148" b="48000"/>
            <a:stretch>
              <a:fillRect/>
            </a:stretch>
          </p:blipFill>
          <p:spPr bwMode="auto">
            <a:xfrm flipH="1">
              <a:off x="469081" y="1629784"/>
              <a:ext cx="411010" cy="357798"/>
            </a:xfrm>
            <a:prstGeom prst="rect">
              <a:avLst/>
            </a:prstGeom>
            <a:noFill/>
            <a:ln w="9525">
              <a:noFill/>
              <a:miter lim="800000"/>
              <a:headEnd/>
              <a:tailEnd/>
            </a:ln>
          </p:spPr>
        </p:pic>
        <p:sp>
          <p:nvSpPr>
            <p:cNvPr id="195" name="Rectangle 14"/>
            <p:cNvSpPr>
              <a:spLocks noChangeArrowheads="1"/>
            </p:cNvSpPr>
            <p:nvPr/>
          </p:nvSpPr>
          <p:spPr bwMode="auto">
            <a:xfrm flipH="1">
              <a:off x="456345" y="1877579"/>
              <a:ext cx="42838" cy="114634"/>
            </a:xfrm>
            <a:prstGeom prst="rect">
              <a:avLst/>
            </a:prstGeom>
            <a:solidFill>
              <a:schemeClr val="accent1"/>
            </a:solidFill>
            <a:ln w="12700">
              <a:solidFill>
                <a:schemeClr val="tx1"/>
              </a:solidFill>
              <a:miter lim="800000"/>
              <a:headEnd type="none" w="lg" len="med"/>
              <a:tailEnd type="none" w="lg" len="med"/>
            </a:ln>
          </p:spPr>
          <p:txBody>
            <a:bodyPr wrap="none" anchor="ctr">
              <a:noAutofit/>
            </a:bodyPr>
            <a:lstStyle/>
            <a:p>
              <a:endParaRPr lang="en-US">
                <a:solidFill>
                  <a:srgbClr val="000000"/>
                </a:solidFill>
              </a:endParaRPr>
            </a:p>
          </p:txBody>
        </p:sp>
        <p:sp>
          <p:nvSpPr>
            <p:cNvPr id="196" name="AutoShape 15"/>
            <p:cNvSpPr>
              <a:spLocks noChangeArrowheads="1"/>
            </p:cNvSpPr>
            <p:nvPr/>
          </p:nvSpPr>
          <p:spPr bwMode="auto">
            <a:xfrm rot="5400000" flipH="1">
              <a:off x="437814" y="1854440"/>
              <a:ext cx="113476" cy="302179"/>
            </a:xfrm>
            <a:prstGeom prst="roundRect">
              <a:avLst>
                <a:gd name="adj" fmla="val 16667"/>
              </a:avLst>
            </a:prstGeom>
            <a:solidFill>
              <a:schemeClr val="accent2"/>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grpSp>
          <p:nvGrpSpPr>
            <p:cNvPr id="13" name="Group 16"/>
            <p:cNvGrpSpPr>
              <a:grpSpLocks/>
            </p:cNvGrpSpPr>
            <p:nvPr/>
          </p:nvGrpSpPr>
          <p:grpSpPr bwMode="auto">
            <a:xfrm flipH="1">
              <a:off x="273469" y="1548965"/>
              <a:ext cx="453848" cy="85686"/>
              <a:chOff x="2282" y="276"/>
              <a:chExt cx="580" cy="111"/>
            </a:xfrm>
          </p:grpSpPr>
          <p:sp>
            <p:nvSpPr>
              <p:cNvPr id="203" name="Arc 17"/>
              <p:cNvSpPr>
                <a:spLocks/>
              </p:cNvSpPr>
              <p:nvPr/>
            </p:nvSpPr>
            <p:spPr bwMode="auto">
              <a:xfrm rot="10800000" flipH="1">
                <a:off x="2282" y="276"/>
                <a:ext cx="40"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4" name="Arc 18"/>
              <p:cNvSpPr>
                <a:spLocks/>
              </p:cNvSpPr>
              <p:nvPr/>
            </p:nvSpPr>
            <p:spPr bwMode="auto">
              <a:xfrm rot="10800000">
                <a:off x="2823" y="276"/>
                <a:ext cx="39"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99" name="AutoShape 19"/>
            <p:cNvSpPr>
              <a:spLocks noChangeArrowheads="1"/>
            </p:cNvSpPr>
            <p:nvPr/>
          </p:nvSpPr>
          <p:spPr bwMode="auto">
            <a:xfrm flipH="1" flipV="1">
              <a:off x="280363" y="1596862"/>
              <a:ext cx="446901" cy="92634"/>
            </a:xfrm>
            <a:custGeom>
              <a:avLst/>
              <a:gdLst>
                <a:gd name="T0" fmla="*/ 364 w 21600"/>
                <a:gd name="T1" fmla="*/ 40 h 21600"/>
                <a:gd name="T2" fmla="*/ 193 w 21600"/>
                <a:gd name="T3" fmla="*/ 80 h 21600"/>
                <a:gd name="T4" fmla="*/ 22 w 21600"/>
                <a:gd name="T5" fmla="*/ 40 h 21600"/>
                <a:gd name="T6" fmla="*/ 193 w 21600"/>
                <a:gd name="T7" fmla="*/ 0 h 21600"/>
                <a:gd name="T8" fmla="*/ 0 60000 65536"/>
                <a:gd name="T9" fmla="*/ 0 60000 65536"/>
                <a:gd name="T10" fmla="*/ 0 60000 65536"/>
                <a:gd name="T11" fmla="*/ 0 60000 65536"/>
                <a:gd name="T12" fmla="*/ 3022 w 21600"/>
                <a:gd name="T13" fmla="*/ 2970 h 21600"/>
                <a:gd name="T14" fmla="*/ 18578 w 21600"/>
                <a:gd name="T15" fmla="*/ 18630 h 21600"/>
              </a:gdLst>
              <a:ahLst/>
              <a:cxnLst>
                <a:cxn ang="T8">
                  <a:pos x="T0" y="T1"/>
                </a:cxn>
                <a:cxn ang="T9">
                  <a:pos x="T2" y="T3"/>
                </a:cxn>
                <a:cxn ang="T10">
                  <a:pos x="T4" y="T5"/>
                </a:cxn>
                <a:cxn ang="T11">
                  <a:pos x="T6" y="T7"/>
                </a:cxn>
              </a:cxnLst>
              <a:rect l="T12" t="T13" r="T14" b="T15"/>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p:spPr>
          <p:txBody>
            <a:bodyPr anchor="ctr">
              <a:noAutofit/>
            </a:bodyPr>
            <a:lstStyle/>
            <a:p>
              <a:endParaRPr lang="en-US">
                <a:solidFill>
                  <a:srgbClr val="000000"/>
                </a:solidFill>
              </a:endParaRPr>
            </a:p>
          </p:txBody>
        </p:sp>
        <p:sp>
          <p:nvSpPr>
            <p:cNvPr id="201" name="Freeform 21"/>
            <p:cNvSpPr>
              <a:spLocks/>
            </p:cNvSpPr>
            <p:nvPr/>
          </p:nvSpPr>
          <p:spPr bwMode="auto">
            <a:xfrm flipH="1">
              <a:off x="276758" y="1504197"/>
              <a:ext cx="444848" cy="98240"/>
            </a:xfrm>
            <a:custGeom>
              <a:avLst/>
              <a:gdLst>
                <a:gd name="T0" fmla="*/ 0 w 288"/>
                <a:gd name="T1" fmla="*/ 144 h 144"/>
                <a:gd name="T2" fmla="*/ 0 w 288"/>
                <a:gd name="T3" fmla="*/ 0 h 144"/>
                <a:gd name="T4" fmla="*/ 288 w 288"/>
                <a:gd name="T5" fmla="*/ 0 h 144"/>
                <a:gd name="T6" fmla="*/ 288 w 288"/>
                <a:gd name="T7" fmla="*/ 144 h 144"/>
                <a:gd name="T8" fmla="*/ 0 60000 65536"/>
                <a:gd name="T9" fmla="*/ 0 60000 65536"/>
                <a:gd name="T10" fmla="*/ 0 60000 65536"/>
                <a:gd name="T11" fmla="*/ 0 60000 65536"/>
                <a:gd name="T12" fmla="*/ 0 w 288"/>
                <a:gd name="T13" fmla="*/ 0 h 144"/>
                <a:gd name="T14" fmla="*/ 288 w 288"/>
                <a:gd name="T15" fmla="*/ 144 h 144"/>
              </a:gdLst>
              <a:ahLst/>
              <a:cxnLst>
                <a:cxn ang="T8">
                  <a:pos x="T0" y="T1"/>
                </a:cxn>
                <a:cxn ang="T9">
                  <a:pos x="T2" y="T3"/>
                </a:cxn>
                <a:cxn ang="T10">
                  <a:pos x="T4" y="T5"/>
                </a:cxn>
                <a:cxn ang="T11">
                  <a:pos x="T6" y="T7"/>
                </a:cxn>
              </a:cxnLst>
              <a:rect l="T12" t="T13" r="T14" b="T15"/>
              <a:pathLst>
                <a:path w="288" h="144">
                  <a:moveTo>
                    <a:pt x="0" y="144"/>
                  </a:moveTo>
                  <a:lnTo>
                    <a:pt x="0" y="0"/>
                  </a:lnTo>
                  <a:lnTo>
                    <a:pt x="288" y="0"/>
                  </a:lnTo>
                  <a:lnTo>
                    <a:pt x="288" y="144"/>
                  </a:lnTo>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8" name="Freeform 207"/>
            <p:cNvSpPr/>
            <p:nvPr/>
          </p:nvSpPr>
          <p:spPr bwMode="auto">
            <a:xfrm>
              <a:off x="4912004" y="6788037"/>
              <a:ext cx="2242879" cy="1027494"/>
            </a:xfrm>
            <a:custGeom>
              <a:avLst/>
              <a:gdLst>
                <a:gd name="connsiteX0" fmla="*/ 0 w 5310835"/>
                <a:gd name="connsiteY0" fmla="*/ 0 h 621792"/>
                <a:gd name="connsiteX1" fmla="*/ 5310835 w 5310835"/>
                <a:gd name="connsiteY1" fmla="*/ 621792 h 621792"/>
                <a:gd name="connsiteX0" fmla="*/ 0 w 5310835"/>
                <a:gd name="connsiteY0" fmla="*/ 0 h 872947"/>
                <a:gd name="connsiteX1" fmla="*/ 5310835 w 5310835"/>
                <a:gd name="connsiteY1" fmla="*/ 621792 h 872947"/>
                <a:gd name="connsiteX0" fmla="*/ 0 w 5310835"/>
                <a:gd name="connsiteY0" fmla="*/ 0 h 1676060"/>
                <a:gd name="connsiteX1" fmla="*/ 5310835 w 5310835"/>
                <a:gd name="connsiteY1" fmla="*/ 621792 h 1676060"/>
                <a:gd name="connsiteX0" fmla="*/ 0 w 5053312"/>
                <a:gd name="connsiteY0" fmla="*/ 8133079 h 9809140"/>
                <a:gd name="connsiteX1" fmla="*/ 5053312 w 5053312"/>
                <a:gd name="connsiteY1" fmla="*/ 207266 h 9809140"/>
              </a:gdLst>
              <a:ahLst/>
              <a:cxnLst>
                <a:cxn ang="0">
                  <a:pos x="connsiteX0" y="connsiteY0"/>
                </a:cxn>
                <a:cxn ang="0">
                  <a:pos x="connsiteX1" y="connsiteY1"/>
                </a:cxn>
              </a:cxnLst>
              <a:rect l="l" t="t" r="r" b="b"/>
              <a:pathLst>
                <a:path w="5053312" h="9809140">
                  <a:moveTo>
                    <a:pt x="0" y="8133079"/>
                  </a:moveTo>
                  <a:cubicBezTo>
                    <a:pt x="28543" y="9809139"/>
                    <a:pt x="3283034" y="2"/>
                    <a:pt x="5053312" y="207266"/>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a:spcBef>
                  <a:spcPct val="50000"/>
                </a:spcBef>
              </a:pPr>
              <a:endParaRPr lang="en-US">
                <a:solidFill>
                  <a:srgbClr val="000000"/>
                </a:solidFill>
              </a:endParaRPr>
            </a:p>
          </p:txBody>
        </p:sp>
        <p:grpSp>
          <p:nvGrpSpPr>
            <p:cNvPr id="14" name="Group 196"/>
            <p:cNvGrpSpPr/>
            <p:nvPr/>
          </p:nvGrpSpPr>
          <p:grpSpPr>
            <a:xfrm>
              <a:off x="6158332" y="3280412"/>
              <a:ext cx="3278965" cy="3192577"/>
              <a:chOff x="4081882" y="3280412"/>
              <a:chExt cx="4638255" cy="3468369"/>
            </a:xfrm>
          </p:grpSpPr>
          <p:cxnSp>
            <p:nvCxnSpPr>
              <p:cNvPr id="206" name="Straight Connector 187"/>
              <p:cNvCxnSpPr>
                <a:cxnSpLocks noChangeShapeType="1"/>
              </p:cNvCxnSpPr>
              <p:nvPr/>
            </p:nvCxnSpPr>
            <p:spPr bwMode="auto">
              <a:xfrm rot="5400000">
                <a:off x="2370417" y="5005795"/>
                <a:ext cx="3461880" cy="11113"/>
              </a:xfrm>
              <a:prstGeom prst="line">
                <a:avLst/>
              </a:prstGeom>
              <a:noFill/>
              <a:ln w="254000" algn="ctr">
                <a:solidFill>
                  <a:schemeClr val="bg1">
                    <a:lumMod val="50000"/>
                  </a:schemeClr>
                </a:solidFill>
                <a:round/>
                <a:headEnd type="none" w="lg" len="med"/>
                <a:tailEnd type="none" w="lg" len="med"/>
              </a:ln>
            </p:spPr>
          </p:cxnSp>
          <p:cxnSp>
            <p:nvCxnSpPr>
              <p:cNvPr id="209" name="Straight Connector 189"/>
              <p:cNvCxnSpPr>
                <a:cxnSpLocks noChangeShapeType="1"/>
              </p:cNvCxnSpPr>
              <p:nvPr/>
            </p:nvCxnSpPr>
            <p:spPr bwMode="auto">
              <a:xfrm rot="5400000">
                <a:off x="6983641" y="5012284"/>
                <a:ext cx="3461880" cy="11113"/>
              </a:xfrm>
              <a:prstGeom prst="line">
                <a:avLst/>
              </a:prstGeom>
              <a:noFill/>
              <a:ln w="254000" algn="ctr">
                <a:solidFill>
                  <a:schemeClr val="bg1">
                    <a:lumMod val="50000"/>
                  </a:schemeClr>
                </a:solidFill>
                <a:round/>
                <a:headEnd type="none" w="lg" len="med"/>
                <a:tailEnd type="none" w="lg" len="med"/>
              </a:ln>
            </p:spPr>
          </p:cxnSp>
          <p:cxnSp>
            <p:nvCxnSpPr>
              <p:cNvPr id="210" name="Straight Connector 190"/>
              <p:cNvCxnSpPr>
                <a:cxnSpLocks noChangeShapeType="1"/>
              </p:cNvCxnSpPr>
              <p:nvPr/>
            </p:nvCxnSpPr>
            <p:spPr bwMode="auto">
              <a:xfrm rot="10800000">
                <a:off x="4081882" y="6617357"/>
                <a:ext cx="4635082" cy="12045"/>
              </a:xfrm>
              <a:prstGeom prst="line">
                <a:avLst/>
              </a:prstGeom>
              <a:noFill/>
              <a:ln w="254000" algn="ctr">
                <a:solidFill>
                  <a:schemeClr val="bg1">
                    <a:lumMod val="50000"/>
                  </a:schemeClr>
                </a:solidFill>
                <a:round/>
                <a:headEnd type="none" w="lg" len="med"/>
                <a:tailEnd type="none" w="lg" len="med"/>
              </a:ln>
            </p:spPr>
          </p:cxnSp>
        </p:grpSp>
        <p:sp>
          <p:nvSpPr>
            <p:cNvPr id="211" name="Trapezoid 210"/>
            <p:cNvSpPr/>
            <p:nvPr/>
          </p:nvSpPr>
          <p:spPr>
            <a:xfrm>
              <a:off x="3486150" y="3981450"/>
              <a:ext cx="533400" cy="213360"/>
            </a:xfrm>
            <a:prstGeom prst="trapezoi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s-CO">
                <a:solidFill>
                  <a:srgbClr val="FFFFFF"/>
                </a:solidFill>
              </a:endParaRPr>
            </a:p>
          </p:txBody>
        </p:sp>
        <p:sp>
          <p:nvSpPr>
            <p:cNvPr id="212" name="Line 117 2"/>
            <p:cNvSpPr>
              <a:spLocks noChangeShapeType="1"/>
            </p:cNvSpPr>
            <p:nvPr/>
          </p:nvSpPr>
          <p:spPr bwMode="auto">
            <a:xfrm flipV="1">
              <a:off x="3743960" y="3778568"/>
              <a:ext cx="0" cy="267652"/>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grpSp>
          <p:nvGrpSpPr>
            <p:cNvPr id="15" name="Group 266"/>
            <p:cNvGrpSpPr/>
            <p:nvPr/>
          </p:nvGrpSpPr>
          <p:grpSpPr>
            <a:xfrm>
              <a:off x="450563" y="2180782"/>
              <a:ext cx="96456" cy="4339450"/>
              <a:chOff x="450563" y="2190307"/>
              <a:chExt cx="96456" cy="4339450"/>
            </a:xfrm>
          </p:grpSpPr>
          <p:sp>
            <p:nvSpPr>
              <p:cNvPr id="247" name="Rectangle 246"/>
              <p:cNvSpPr/>
              <p:nvPr/>
            </p:nvSpPr>
            <p:spPr bwMode="auto">
              <a:xfrm rot="5400000">
                <a:off x="-1670934" y="4311804"/>
                <a:ext cx="4339450" cy="96456"/>
              </a:xfrm>
              <a:prstGeom prst="rect">
                <a:avLst/>
              </a:pr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8" name="Straight Connector 247"/>
              <p:cNvCxnSpPr/>
              <p:nvPr/>
            </p:nvCxnSpPr>
            <p:spPr bwMode="auto">
              <a:xfrm rot="5400000">
                <a:off x="-1627126"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cxnSp>
            <p:nvCxnSpPr>
              <p:cNvPr id="249" name="Straight Connector 248"/>
              <p:cNvCxnSpPr/>
              <p:nvPr/>
            </p:nvCxnSpPr>
            <p:spPr bwMode="auto">
              <a:xfrm rot="5400000">
                <a:off x="-1717160"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grpSp>
        <p:sp>
          <p:nvSpPr>
            <p:cNvPr id="263" name="Freeform 262"/>
            <p:cNvSpPr/>
            <p:nvPr/>
          </p:nvSpPr>
          <p:spPr bwMode="auto">
            <a:xfrm flipH="1">
              <a:off x="3737245" y="4046219"/>
              <a:ext cx="606425" cy="2560083"/>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5" name="Freeform 264"/>
            <p:cNvSpPr/>
            <p:nvPr/>
          </p:nvSpPr>
          <p:spPr bwMode="auto">
            <a:xfrm>
              <a:off x="3648710" y="4194977"/>
              <a:ext cx="190500" cy="4162425"/>
            </a:xfrm>
            <a:custGeom>
              <a:avLst/>
              <a:gdLst>
                <a:gd name="connsiteX0" fmla="*/ 9525 w 192087"/>
                <a:gd name="connsiteY0" fmla="*/ 0 h 3114675"/>
                <a:gd name="connsiteX1" fmla="*/ 190500 w 192087"/>
                <a:gd name="connsiteY1" fmla="*/ 304800 h 3114675"/>
                <a:gd name="connsiteX2" fmla="*/ 0 w 192087"/>
                <a:gd name="connsiteY2" fmla="*/ 1000125 h 3114675"/>
                <a:gd name="connsiteX3" fmla="*/ 190500 w 192087"/>
                <a:gd name="connsiteY3" fmla="*/ 1571625 h 3114675"/>
                <a:gd name="connsiteX4" fmla="*/ 9525 w 192087"/>
                <a:gd name="connsiteY4" fmla="*/ 2362200 h 3114675"/>
                <a:gd name="connsiteX5" fmla="*/ 190500 w 192087"/>
                <a:gd name="connsiteY5" fmla="*/ 3114675 h 311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087" h="3114675">
                  <a:moveTo>
                    <a:pt x="9525" y="0"/>
                  </a:moveTo>
                  <a:cubicBezTo>
                    <a:pt x="100806" y="69056"/>
                    <a:pt x="192087" y="138113"/>
                    <a:pt x="190500" y="304800"/>
                  </a:cubicBezTo>
                  <a:cubicBezTo>
                    <a:pt x="188913" y="471487"/>
                    <a:pt x="0" y="788988"/>
                    <a:pt x="0" y="1000125"/>
                  </a:cubicBezTo>
                  <a:cubicBezTo>
                    <a:pt x="0" y="1211262"/>
                    <a:pt x="188913" y="1344613"/>
                    <a:pt x="190500" y="1571625"/>
                  </a:cubicBezTo>
                  <a:cubicBezTo>
                    <a:pt x="192087" y="1798637"/>
                    <a:pt x="9525" y="2105025"/>
                    <a:pt x="9525" y="2362200"/>
                  </a:cubicBezTo>
                  <a:cubicBezTo>
                    <a:pt x="9525" y="2619375"/>
                    <a:pt x="100012" y="2867025"/>
                    <a:pt x="190500" y="3114675"/>
                  </a:cubicBezTo>
                </a:path>
              </a:pathLst>
            </a:custGeom>
            <a:noFill/>
            <a:ln w="38100" cap="flat" cmpd="sng" algn="ctr">
              <a:solidFill>
                <a:schemeClr val="accent6">
                  <a:lumMod val="50000"/>
                </a:schemeClr>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17" name="Group 236"/>
            <p:cNvGrpSpPr/>
            <p:nvPr/>
          </p:nvGrpSpPr>
          <p:grpSpPr>
            <a:xfrm>
              <a:off x="537882" y="6078071"/>
              <a:ext cx="3657600" cy="45719"/>
              <a:chOff x="537882" y="6078071"/>
              <a:chExt cx="3657600" cy="45719"/>
            </a:xfrm>
            <a:solidFill>
              <a:schemeClr val="accent2">
                <a:lumMod val="50000"/>
              </a:schemeClr>
            </a:solidFill>
          </p:grpSpPr>
          <p:sp>
            <p:nvSpPr>
              <p:cNvPr id="236" name="Rectangle 235"/>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19" name="Straight Connector 218"/>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25" name="Straight Connector 22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8" name="Group 237"/>
            <p:cNvGrpSpPr/>
            <p:nvPr/>
          </p:nvGrpSpPr>
          <p:grpSpPr>
            <a:xfrm>
              <a:off x="537882" y="6230471"/>
              <a:ext cx="3657600" cy="45719"/>
              <a:chOff x="537882" y="6078071"/>
              <a:chExt cx="3657600" cy="45719"/>
            </a:xfrm>
            <a:solidFill>
              <a:schemeClr val="accent2">
                <a:lumMod val="50000"/>
              </a:schemeClr>
            </a:solidFill>
          </p:grpSpPr>
          <p:sp>
            <p:nvSpPr>
              <p:cNvPr id="239" name="Rectangle 238"/>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0" name="Straight Connector 239"/>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1" name="Straight Connector 240"/>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9" name="Group 241"/>
            <p:cNvGrpSpPr/>
            <p:nvPr/>
          </p:nvGrpSpPr>
          <p:grpSpPr>
            <a:xfrm>
              <a:off x="537882" y="6382871"/>
              <a:ext cx="3657600" cy="45719"/>
              <a:chOff x="537882" y="6078071"/>
              <a:chExt cx="3657600" cy="45719"/>
            </a:xfrm>
            <a:solidFill>
              <a:schemeClr val="accent2">
                <a:lumMod val="50000"/>
              </a:schemeClr>
            </a:solidFill>
          </p:grpSpPr>
          <p:sp>
            <p:nvSpPr>
              <p:cNvPr id="243" name="Rectangle 242"/>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4" name="Straight Connector 243"/>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5" name="Straight Connector 24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sp>
          <p:nvSpPr>
            <p:cNvPr id="268" name="Flowchart: Collate 267"/>
            <p:cNvSpPr/>
            <p:nvPr/>
          </p:nvSpPr>
          <p:spPr bwMode="auto">
            <a:xfrm>
              <a:off x="419999" y="6521928"/>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9" name="Flowchart: Collate 268"/>
            <p:cNvSpPr/>
            <p:nvPr/>
          </p:nvSpPr>
          <p:spPr bwMode="auto">
            <a:xfrm>
              <a:off x="4142476" y="6589502"/>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0" name="Rounded Rectangle 269"/>
            <p:cNvSpPr/>
            <p:nvPr/>
          </p:nvSpPr>
          <p:spPr bwMode="auto">
            <a:xfrm>
              <a:off x="1733550" y="-228600"/>
              <a:ext cx="2476500" cy="1476375"/>
            </a:xfrm>
            <a:prstGeom prst="roundRect">
              <a:avLst/>
            </a:prstGeom>
            <a:solidFill>
              <a:schemeClr val="accent6">
                <a:lumMod val="50000"/>
              </a:schemeClr>
            </a:solidFill>
            <a:ln w="5715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20" name="Group 273"/>
            <p:cNvGrpSpPr/>
            <p:nvPr/>
          </p:nvGrpSpPr>
          <p:grpSpPr>
            <a:xfrm rot="16200000" flipV="1">
              <a:off x="1572366" y="498478"/>
              <a:ext cx="666088" cy="2100882"/>
              <a:chOff x="4090416" y="3002541"/>
              <a:chExt cx="613258" cy="3603762"/>
            </a:xfrm>
          </p:grpSpPr>
          <p:sp>
            <p:nvSpPr>
              <p:cNvPr id="275" name="Freeform 274"/>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6" name="Freeform 275"/>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sp>
          <p:nvSpPr>
            <p:cNvPr id="216" name="Rectangle 215"/>
            <p:cNvSpPr/>
            <p:nvPr/>
          </p:nvSpPr>
          <p:spPr bwMode="auto">
            <a:xfrm>
              <a:off x="1466850" y="-438150"/>
              <a:ext cx="3009900" cy="438150"/>
            </a:xfrm>
            <a:prstGeom prst="rect">
              <a:avLst/>
            </a:prstGeom>
            <a:solidFill>
              <a:schemeClr val="bg1"/>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18" name="Rectangle 217"/>
            <p:cNvSpPr/>
            <p:nvPr/>
          </p:nvSpPr>
          <p:spPr bwMode="auto">
            <a:xfrm>
              <a:off x="469126" y="1415332"/>
              <a:ext cx="45719" cy="159026"/>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grpSp>
        <p:nvGrpSpPr>
          <p:cNvPr id="22" name="Group 21">
            <a:extLst>
              <a:ext uri="{FF2B5EF4-FFF2-40B4-BE49-F238E27FC236}">
                <a16:creationId xmlns:a16="http://schemas.microsoft.com/office/drawing/2014/main" id="{39BF5A08-43BB-4862-B353-6CC120410EF2}"/>
              </a:ext>
            </a:extLst>
          </p:cNvPr>
          <p:cNvGrpSpPr/>
          <p:nvPr/>
        </p:nvGrpSpPr>
        <p:grpSpPr>
          <a:xfrm>
            <a:off x="1319768" y="2391392"/>
            <a:ext cx="382517" cy="308702"/>
            <a:chOff x="1319768" y="2391392"/>
            <a:chExt cx="382517" cy="308702"/>
          </a:xfrm>
        </p:grpSpPr>
        <p:sp>
          <p:nvSpPr>
            <p:cNvPr id="220" name="Rectangle 219">
              <a:extLst>
                <a:ext uri="{FF2B5EF4-FFF2-40B4-BE49-F238E27FC236}">
                  <a16:creationId xmlns:a16="http://schemas.microsoft.com/office/drawing/2014/main" id="{A3986CE6-AD9F-4ADD-88E2-7913E0EBA96D}"/>
                </a:ext>
              </a:extLst>
            </p:cNvPr>
            <p:cNvSpPr/>
            <p:nvPr/>
          </p:nvSpPr>
          <p:spPr>
            <a:xfrm>
              <a:off x="1319768" y="2391392"/>
              <a:ext cx="382517" cy="30870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a:extLst>
                <a:ext uri="{FF2B5EF4-FFF2-40B4-BE49-F238E27FC236}">
                  <a16:creationId xmlns:a16="http://schemas.microsoft.com/office/drawing/2014/main" id="{15621BB9-56FA-4DFE-A070-710B0581ADC7}"/>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1366038" y="2448656"/>
              <a:ext cx="260572" cy="213333"/>
            </a:xfrm>
            <a:prstGeom prst="rect">
              <a:avLst/>
            </a:prstGeom>
          </p:spPr>
        </p:pic>
      </p:grpSp>
      <p:sp>
        <p:nvSpPr>
          <p:cNvPr id="223" name="Line 120">
            <a:extLst>
              <a:ext uri="{FF2B5EF4-FFF2-40B4-BE49-F238E27FC236}">
                <a16:creationId xmlns:a16="http://schemas.microsoft.com/office/drawing/2014/main" id="{60DC74DE-C2D2-4B59-A2EB-81BCE6978EB0}"/>
              </a:ext>
            </a:extLst>
          </p:cNvPr>
          <p:cNvSpPr>
            <a:spLocks noChangeShapeType="1"/>
          </p:cNvSpPr>
          <p:nvPr/>
        </p:nvSpPr>
        <p:spPr bwMode="auto">
          <a:xfrm flipH="1">
            <a:off x="774497" y="2001203"/>
            <a:ext cx="968578" cy="0"/>
          </a:xfrm>
          <a:prstGeom prst="line">
            <a:avLst/>
          </a:prstGeom>
          <a:noFill/>
          <a:ln w="38100">
            <a:solidFill>
              <a:srgbClr val="C00000"/>
            </a:solidFill>
            <a:prstDash val="sysDot"/>
            <a:round/>
            <a:headEnd type="none" w="lg" len="med"/>
            <a:tailEnd type="none" w="lg" len="med"/>
          </a:ln>
        </p:spPr>
        <p:txBody>
          <a:bodyPr wrap="square" anchor="ctr">
            <a:noAutofit/>
          </a:bodyPr>
          <a:lstStyle/>
          <a:p>
            <a:endParaRPr lang="en-US"/>
          </a:p>
        </p:txBody>
      </p:sp>
    </p:spTree>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38" name="Rectangle 3">
            <a:extLst>
              <a:ext uri="{FF2B5EF4-FFF2-40B4-BE49-F238E27FC236}">
                <a16:creationId xmlns:a16="http://schemas.microsoft.com/office/drawing/2014/main" id="{6171673A-9B84-4E70-A6A5-5F32A3C4ED6F}"/>
              </a:ext>
            </a:extLst>
          </p:cNvPr>
          <p:cNvSpPr>
            <a:spLocks noGrp="1" noChangeArrowheads="1"/>
          </p:cNvSpPr>
          <p:nvPr>
            <p:ph sz="half" idx="1"/>
          </p:nvPr>
        </p:nvSpPr>
        <p:spPr>
          <a:xfrm>
            <a:off x="611316" y="1600199"/>
            <a:ext cx="4046561" cy="4827234"/>
          </a:xfrm>
        </p:spPr>
        <p:txBody>
          <a:bodyPr/>
          <a:lstStyle/>
          <a:p>
            <a:r>
              <a:rPr lang="en-US" dirty="0">
                <a:solidFill>
                  <a:schemeClr val="bg1">
                    <a:lumMod val="75000"/>
                  </a:schemeClr>
                </a:solidFill>
              </a:rPr>
              <a:t>Fluids Review</a:t>
            </a:r>
          </a:p>
          <a:p>
            <a:r>
              <a:rPr lang="en-US" dirty="0">
                <a:solidFill>
                  <a:schemeClr val="bg1">
                    <a:lumMod val="75000"/>
                  </a:schemeClr>
                </a:solidFill>
              </a:rPr>
              <a:t>Applications of flow control</a:t>
            </a:r>
          </a:p>
          <a:p>
            <a:r>
              <a:rPr lang="en-US" b="1" dirty="0"/>
              <a:t>If you had electricity</a:t>
            </a:r>
          </a:p>
          <a:p>
            <a:r>
              <a:rPr lang="en-US" dirty="0">
                <a:solidFill>
                  <a:schemeClr val="bg1">
                    <a:lumMod val="75000"/>
                  </a:schemeClr>
                </a:solidFill>
              </a:rPr>
              <a:t>Hole in a bucket </a:t>
            </a:r>
          </a:p>
          <a:p>
            <a:r>
              <a:rPr lang="en-US" dirty="0">
                <a:solidFill>
                  <a:schemeClr val="bg1">
                    <a:lumMod val="75000"/>
                  </a:schemeClr>
                </a:solidFill>
              </a:rPr>
              <a:t>Constant head devices</a:t>
            </a:r>
          </a:p>
          <a:p>
            <a:pPr lvl="1"/>
            <a:r>
              <a:rPr lang="en-US" dirty="0">
                <a:solidFill>
                  <a:schemeClr val="bg1">
                    <a:lumMod val="75000"/>
                  </a:schemeClr>
                </a:solidFill>
              </a:rPr>
              <a:t>Floating bowl</a:t>
            </a:r>
          </a:p>
          <a:p>
            <a:pPr lvl="1"/>
            <a:r>
              <a:rPr lang="en-US" dirty="0">
                <a:solidFill>
                  <a:schemeClr val="bg1">
                    <a:lumMod val="75000"/>
                  </a:schemeClr>
                </a:solidFill>
              </a:rPr>
              <a:t>Overflow tanks</a:t>
            </a:r>
          </a:p>
          <a:p>
            <a:pPr lvl="1"/>
            <a:r>
              <a:rPr lang="en-US" dirty="0">
                <a:solidFill>
                  <a:schemeClr val="bg1">
                    <a:lumMod val="75000"/>
                  </a:schemeClr>
                </a:solidFill>
              </a:rPr>
              <a:t>Marriot bottle</a:t>
            </a:r>
          </a:p>
          <a:p>
            <a:pPr lvl="1"/>
            <a:r>
              <a:rPr lang="en-US" dirty="0">
                <a:solidFill>
                  <a:schemeClr val="bg1">
                    <a:lumMod val="75000"/>
                  </a:schemeClr>
                </a:solidFill>
              </a:rPr>
              <a:t>Float valve</a:t>
            </a:r>
          </a:p>
        </p:txBody>
      </p:sp>
      <p:sp>
        <p:nvSpPr>
          <p:cNvPr id="21" name="Content Placeholder 88">
            <a:extLst>
              <a:ext uri="{FF2B5EF4-FFF2-40B4-BE49-F238E27FC236}">
                <a16:creationId xmlns:a16="http://schemas.microsoft.com/office/drawing/2014/main" id="{998DC361-8A99-4D2F-9F60-6BC3D3CAEA66}"/>
              </a:ext>
            </a:extLst>
          </p:cNvPr>
          <p:cNvSpPr>
            <a:spLocks noGrp="1"/>
          </p:cNvSpPr>
          <p:nvPr>
            <p:ph sz="half" idx="2"/>
          </p:nvPr>
        </p:nvSpPr>
        <p:spPr>
          <a:xfrm>
            <a:off x="5322912" y="1600200"/>
            <a:ext cx="4038600" cy="4525963"/>
          </a:xfrm>
        </p:spPr>
        <p:txBody>
          <a:bodyPr/>
          <a:lstStyle/>
          <a:p>
            <a:r>
              <a:rPr lang="en-US" dirty="0" err="1">
                <a:solidFill>
                  <a:schemeClr val="bg1">
                    <a:lumMod val="75000"/>
                  </a:schemeClr>
                </a:solidFill>
              </a:rPr>
              <a:t>Hypochlorinators</a:t>
            </a:r>
            <a:br>
              <a:rPr lang="en-US" dirty="0">
                <a:solidFill>
                  <a:schemeClr val="bg1">
                    <a:lumMod val="75000"/>
                  </a:schemeClr>
                </a:solidFill>
              </a:rPr>
            </a:br>
            <a:r>
              <a:rPr lang="en-US" dirty="0">
                <a:solidFill>
                  <a:schemeClr val="bg1">
                    <a:lumMod val="75000"/>
                  </a:schemeClr>
                </a:solidFill>
              </a:rPr>
              <a:t>in Honduras</a:t>
            </a:r>
          </a:p>
          <a:p>
            <a:r>
              <a:rPr lang="en-US" dirty="0" err="1">
                <a:solidFill>
                  <a:schemeClr val="bg1">
                    <a:lumMod val="75000"/>
                  </a:schemeClr>
                </a:solidFill>
              </a:rPr>
              <a:t>AguaClara</a:t>
            </a:r>
            <a:r>
              <a:rPr lang="en-US" dirty="0">
                <a:solidFill>
                  <a:schemeClr val="bg1">
                    <a:lumMod val="75000"/>
                  </a:schemeClr>
                </a:solidFill>
              </a:rPr>
              <a:t> “Almost Linear” </a:t>
            </a:r>
            <a:br>
              <a:rPr lang="en-US" dirty="0">
                <a:solidFill>
                  <a:schemeClr val="bg1">
                    <a:lumMod val="75000"/>
                  </a:schemeClr>
                </a:solidFill>
              </a:rPr>
            </a:br>
            <a:r>
              <a:rPr lang="en-US" dirty="0">
                <a:solidFill>
                  <a:schemeClr val="bg1">
                    <a:lumMod val="75000"/>
                  </a:schemeClr>
                </a:solidFill>
              </a:rPr>
              <a:t>Flow Controller</a:t>
            </a:r>
          </a:p>
          <a:p>
            <a:r>
              <a:rPr lang="en-US" dirty="0" err="1">
                <a:solidFill>
                  <a:schemeClr val="bg1">
                    <a:lumMod val="75000"/>
                  </a:schemeClr>
                </a:solidFill>
              </a:rPr>
              <a:t>AguaClara</a:t>
            </a:r>
            <a:r>
              <a:rPr lang="en-US" dirty="0">
                <a:solidFill>
                  <a:schemeClr val="bg1">
                    <a:lumMod val="75000"/>
                  </a:schemeClr>
                </a:solidFill>
              </a:rPr>
              <a:t> Linear </a:t>
            </a:r>
            <a:br>
              <a:rPr lang="en-US" dirty="0">
                <a:solidFill>
                  <a:schemeClr val="bg1">
                    <a:lumMod val="75000"/>
                  </a:schemeClr>
                </a:solidFill>
              </a:rPr>
            </a:br>
            <a:r>
              <a:rPr lang="en-US" dirty="0">
                <a:solidFill>
                  <a:schemeClr val="bg1">
                    <a:lumMod val="75000"/>
                  </a:schemeClr>
                </a:solidFill>
              </a:rPr>
              <a:t>Flow Orifice Meter</a:t>
            </a:r>
          </a:p>
          <a:p>
            <a:r>
              <a:rPr lang="en-US" dirty="0" err="1">
                <a:solidFill>
                  <a:schemeClr val="bg1">
                    <a:lumMod val="75000"/>
                  </a:schemeClr>
                </a:solidFill>
              </a:rPr>
              <a:t>AguaClara</a:t>
            </a:r>
            <a:r>
              <a:rPr lang="en-US" dirty="0">
                <a:solidFill>
                  <a:schemeClr val="bg1">
                    <a:lumMod val="75000"/>
                  </a:schemeClr>
                </a:solidFill>
              </a:rPr>
              <a:t> Linear Chemical</a:t>
            </a:r>
            <a:br>
              <a:rPr lang="en-US" dirty="0">
                <a:solidFill>
                  <a:schemeClr val="bg1">
                    <a:lumMod val="75000"/>
                  </a:schemeClr>
                </a:solidFill>
              </a:rPr>
            </a:br>
            <a:r>
              <a:rPr lang="en-US" dirty="0">
                <a:solidFill>
                  <a:schemeClr val="bg1">
                    <a:lumMod val="75000"/>
                  </a:schemeClr>
                </a:solidFill>
              </a:rPr>
              <a:t>Dose Controller</a:t>
            </a:r>
          </a:p>
          <a:p>
            <a:endParaRPr lang="en-US" dirty="0">
              <a:solidFill>
                <a:schemeClr val="bg1">
                  <a:lumMod val="75000"/>
                </a:schemeClr>
              </a:solidFill>
            </a:endParaRPr>
          </a:p>
          <a:p>
            <a:endParaRPr lang="en-US" dirty="0">
              <a:solidFill>
                <a:schemeClr val="bg1">
                  <a:lumMod val="75000"/>
                </a:schemeClr>
              </a:solidFill>
            </a:endParaRPr>
          </a:p>
        </p:txBody>
      </p:sp>
      <p:pic>
        <p:nvPicPr>
          <p:cNvPr id="40" name="Picture 2" descr="https://lh3.googleusercontent.com/_QuLPZg3XMcE/TTz3kuiY2nI/AAAAAAAAbmY/o12wSHakp6c/s576/AguaClara%20Honduras%20Trip%202011%20212.jpg">
            <a:hlinkClick r:id="rId4" action="ppaction://hlinksldjump"/>
            <a:extLst>
              <a:ext uri="{FF2B5EF4-FFF2-40B4-BE49-F238E27FC236}">
                <a16:creationId xmlns:a16="http://schemas.microsoft.com/office/drawing/2014/main" id="{9F236CD2-E577-4EA9-9A86-8FAAB0BA448E}"/>
              </a:ext>
            </a:extLst>
          </p:cNvPr>
          <p:cNvPicPr>
            <a:picLocks noChangeAspect="1" noChangeArrowheads="1"/>
          </p:cNvPicPr>
          <p:nvPr/>
        </p:nvPicPr>
        <p:blipFill>
          <a:blip r:embed="rId5" cstate="print"/>
          <a:srcRect/>
          <a:stretch>
            <a:fillRect/>
          </a:stretch>
        </p:blipFill>
        <p:spPr bwMode="auto">
          <a:xfrm>
            <a:off x="225194" y="3119269"/>
            <a:ext cx="513515" cy="385137"/>
          </a:xfrm>
          <a:prstGeom prst="rect">
            <a:avLst/>
          </a:prstGeom>
          <a:noFill/>
        </p:spPr>
      </p:pic>
      <p:pic>
        <p:nvPicPr>
          <p:cNvPr id="41" name="Picture 1">
            <a:hlinkClick r:id="rId6" action="ppaction://hlinksldjump"/>
            <a:extLst>
              <a:ext uri="{FF2B5EF4-FFF2-40B4-BE49-F238E27FC236}">
                <a16:creationId xmlns:a16="http://schemas.microsoft.com/office/drawing/2014/main" id="{FFFC59AF-9DAE-4254-8F73-B39C7A2AF2CA}"/>
              </a:ext>
            </a:extLst>
          </p:cNvPr>
          <p:cNvPicPr>
            <a:picLocks noChangeAspect="1" noChangeArrowheads="1"/>
          </p:cNvPicPr>
          <p:nvPr/>
        </p:nvPicPr>
        <p:blipFill>
          <a:blip r:embed="rId7" cstate="print"/>
          <a:srcRect/>
          <a:stretch>
            <a:fillRect/>
          </a:stretch>
        </p:blipFill>
        <p:spPr bwMode="auto">
          <a:xfrm>
            <a:off x="379456" y="5070439"/>
            <a:ext cx="359254" cy="278674"/>
          </a:xfrm>
          <a:prstGeom prst="rect">
            <a:avLst/>
          </a:prstGeom>
          <a:noFill/>
          <a:ln w="9525">
            <a:noFill/>
            <a:miter lim="800000"/>
            <a:headEnd/>
            <a:tailEnd/>
          </a:ln>
          <a:effectLst/>
        </p:spPr>
      </p:pic>
      <p:pic>
        <p:nvPicPr>
          <p:cNvPr id="42" name="Picture 4">
            <a:hlinkClick r:id="rId8" action="ppaction://hlinksldjump"/>
            <a:extLst>
              <a:ext uri="{FF2B5EF4-FFF2-40B4-BE49-F238E27FC236}">
                <a16:creationId xmlns:a16="http://schemas.microsoft.com/office/drawing/2014/main" id="{6D66EC6C-9892-4738-A594-8F2AF771CAA6}"/>
              </a:ext>
            </a:extLst>
          </p:cNvPr>
          <p:cNvPicPr>
            <a:picLocks noChangeAspect="1" noChangeArrowheads="1"/>
          </p:cNvPicPr>
          <p:nvPr/>
        </p:nvPicPr>
        <p:blipFill>
          <a:blip r:embed="rId9" cstate="print"/>
          <a:srcRect/>
          <a:stretch>
            <a:fillRect/>
          </a:stretch>
        </p:blipFill>
        <p:spPr bwMode="auto">
          <a:xfrm>
            <a:off x="516985" y="5417771"/>
            <a:ext cx="166407" cy="374661"/>
          </a:xfrm>
          <a:prstGeom prst="rect">
            <a:avLst/>
          </a:prstGeom>
          <a:noFill/>
          <a:ln w="9525">
            <a:noFill/>
            <a:miter lim="800000"/>
            <a:headEnd/>
            <a:tailEnd/>
          </a:ln>
          <a:effectLst/>
        </p:spPr>
      </p:pic>
      <p:pic>
        <p:nvPicPr>
          <p:cNvPr id="43" name="Picture 5">
            <a:hlinkClick r:id="rId10" action="ppaction://hlinksldjump"/>
            <a:extLst>
              <a:ext uri="{FF2B5EF4-FFF2-40B4-BE49-F238E27FC236}">
                <a16:creationId xmlns:a16="http://schemas.microsoft.com/office/drawing/2014/main" id="{C51F2C9F-7492-4D99-A4C8-B75C3B826550}"/>
              </a:ext>
            </a:extLst>
          </p:cNvPr>
          <p:cNvPicPr>
            <a:picLocks noChangeAspect="1" noChangeArrowheads="1"/>
          </p:cNvPicPr>
          <p:nvPr/>
        </p:nvPicPr>
        <p:blipFill>
          <a:blip r:embed="rId11" cstate="print"/>
          <a:srcRect/>
          <a:stretch>
            <a:fillRect/>
          </a:stretch>
        </p:blipFill>
        <p:spPr bwMode="auto">
          <a:xfrm flipH="1">
            <a:off x="347650" y="4575051"/>
            <a:ext cx="505075" cy="337751"/>
          </a:xfrm>
          <a:prstGeom prst="rect">
            <a:avLst/>
          </a:prstGeom>
          <a:noFill/>
          <a:ln w="9525">
            <a:noFill/>
            <a:miter lim="800000"/>
            <a:headEnd/>
            <a:tailEnd/>
          </a:ln>
          <a:effectLst/>
        </p:spPr>
      </p:pic>
      <p:pic>
        <p:nvPicPr>
          <p:cNvPr id="44" name="Picture 8">
            <a:hlinkClick r:id="rId12" action="ppaction://hlinksldjump"/>
            <a:extLst>
              <a:ext uri="{FF2B5EF4-FFF2-40B4-BE49-F238E27FC236}">
                <a16:creationId xmlns:a16="http://schemas.microsoft.com/office/drawing/2014/main" id="{8234E7CB-10EA-4B5B-BE04-C852A6FF8B79}"/>
              </a:ext>
            </a:extLst>
          </p:cNvPr>
          <p:cNvPicPr>
            <a:picLocks noChangeAspect="1" noChangeArrowheads="1"/>
          </p:cNvPicPr>
          <p:nvPr/>
        </p:nvPicPr>
        <p:blipFill>
          <a:blip r:embed="rId13" cstate="print"/>
          <a:srcRect/>
          <a:stretch>
            <a:fillRect/>
          </a:stretch>
        </p:blipFill>
        <p:spPr bwMode="auto">
          <a:xfrm>
            <a:off x="476340" y="5859416"/>
            <a:ext cx="262370" cy="319882"/>
          </a:xfrm>
          <a:prstGeom prst="rect">
            <a:avLst/>
          </a:prstGeom>
          <a:noFill/>
          <a:ln w="9525">
            <a:noFill/>
            <a:miter lim="800000"/>
            <a:headEnd/>
            <a:tailEnd/>
          </a:ln>
          <a:effectLst/>
        </p:spPr>
      </p:pic>
      <p:pic>
        <p:nvPicPr>
          <p:cNvPr id="48" name="Picture 47">
            <a:hlinkClick r:id="rId14" action="ppaction://hlinksldjump"/>
            <a:extLst>
              <a:ext uri="{FF2B5EF4-FFF2-40B4-BE49-F238E27FC236}">
                <a16:creationId xmlns:a16="http://schemas.microsoft.com/office/drawing/2014/main" id="{D44B1093-F65F-48B2-ABA5-A95360BE276D}"/>
              </a:ext>
            </a:extLst>
          </p:cNvPr>
          <p:cNvPicPr>
            <a:picLocks noChangeAspect="1"/>
          </p:cNvPicPr>
          <p:nvPr/>
        </p:nvPicPr>
        <p:blipFill>
          <a:blip r:embed="rId15"/>
          <a:stretch>
            <a:fillRect/>
          </a:stretch>
        </p:blipFill>
        <p:spPr>
          <a:xfrm>
            <a:off x="87217" y="1716504"/>
            <a:ext cx="651493" cy="209789"/>
          </a:xfrm>
          <a:prstGeom prst="rect">
            <a:avLst/>
          </a:prstGeom>
        </p:spPr>
      </p:pic>
      <p:pic>
        <p:nvPicPr>
          <p:cNvPr id="49" name="Picture 48">
            <a:hlinkClick r:id="rId14" action="ppaction://hlinksldjump"/>
            <a:extLst>
              <a:ext uri="{FF2B5EF4-FFF2-40B4-BE49-F238E27FC236}">
                <a16:creationId xmlns:a16="http://schemas.microsoft.com/office/drawing/2014/main" id="{F558A33B-1703-4C74-80A3-4CBE8D7947A7}"/>
              </a:ext>
            </a:extLst>
          </p:cNvPr>
          <p:cNvPicPr>
            <a:picLocks noChangeAspect="1"/>
          </p:cNvPicPr>
          <p:nvPr>
            <p:custDataLst>
              <p:tags r:id="rId1"/>
            </p:custDataLst>
          </p:nvPr>
        </p:nvPicPr>
        <p:blipFill>
          <a:blip r:embed="rId16" cstate="print">
            <a:extLst>
              <a:ext uri="{28A0092B-C50C-407E-A947-70E740481C1C}">
                <a14:useLocalDpi xmlns:a14="http://schemas.microsoft.com/office/drawing/2010/main" val="0"/>
              </a:ext>
            </a:extLst>
          </a:blip>
          <a:stretch>
            <a:fillRect/>
          </a:stretch>
        </p:blipFill>
        <p:spPr>
          <a:xfrm>
            <a:off x="135566" y="2151362"/>
            <a:ext cx="558466" cy="359460"/>
          </a:xfrm>
          <a:prstGeom prst="rect">
            <a:avLst/>
          </a:prstGeom>
        </p:spPr>
      </p:pic>
      <p:pic>
        <p:nvPicPr>
          <p:cNvPr id="50" name="Picture 2" descr="Image result for head">
            <a:hlinkClick r:id="rId17" action="ppaction://hlinksldjump"/>
            <a:extLst>
              <a:ext uri="{FF2B5EF4-FFF2-40B4-BE49-F238E27FC236}">
                <a16:creationId xmlns:a16="http://schemas.microsoft.com/office/drawing/2014/main" id="{9A872FF5-C378-495C-BE67-2DBDB29D3470}"/>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360982" y="4151759"/>
            <a:ext cx="377727" cy="377727"/>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51">
            <a:hlinkClick r:id="rId19" action="ppaction://hlinksldjump"/>
            <a:extLst>
              <a:ext uri="{FF2B5EF4-FFF2-40B4-BE49-F238E27FC236}">
                <a16:creationId xmlns:a16="http://schemas.microsoft.com/office/drawing/2014/main" id="{AEA2067D-93A3-444D-B443-B665301173B9}"/>
              </a:ext>
            </a:extLst>
          </p:cNvPr>
          <p:cNvPicPr>
            <a:picLocks noChangeAspect="1"/>
          </p:cNvPicPr>
          <p:nvPr/>
        </p:nvPicPr>
        <p:blipFill>
          <a:blip r:embed="rId20"/>
          <a:stretch>
            <a:fillRect/>
          </a:stretch>
        </p:blipFill>
        <p:spPr>
          <a:xfrm>
            <a:off x="147618" y="3733004"/>
            <a:ext cx="636127" cy="111435"/>
          </a:xfrm>
          <a:prstGeom prst="rect">
            <a:avLst/>
          </a:prstGeom>
        </p:spPr>
      </p:pic>
      <p:sp>
        <p:nvSpPr>
          <p:cNvPr id="19" name="TextBox 18">
            <a:extLst>
              <a:ext uri="{FF2B5EF4-FFF2-40B4-BE49-F238E27FC236}">
                <a16:creationId xmlns:a16="http://schemas.microsoft.com/office/drawing/2014/main" id="{E787846F-3521-4AE3-AF1F-1FAE8B24DA72}"/>
              </a:ext>
            </a:extLst>
          </p:cNvPr>
          <p:cNvSpPr txBox="1"/>
          <p:nvPr/>
        </p:nvSpPr>
        <p:spPr>
          <a:xfrm>
            <a:off x="4395392" y="6499240"/>
            <a:ext cx="4966120" cy="400110"/>
          </a:xfrm>
          <a:prstGeom prst="rect">
            <a:avLst/>
          </a:prstGeom>
          <a:noFill/>
        </p:spPr>
        <p:txBody>
          <a:bodyPr wrap="square" rtlCol="0">
            <a:spAutoFit/>
          </a:bodyPr>
          <a:lstStyle/>
          <a:p>
            <a:r>
              <a:rPr lang="en-US" sz="2000" dirty="0">
                <a:solidFill>
                  <a:schemeClr val="bg1">
                    <a:lumMod val="75000"/>
                  </a:schemeClr>
                </a:solidFill>
              </a:rPr>
              <a:t>Ctrl + click the pictures to go to each section!</a:t>
            </a:r>
          </a:p>
        </p:txBody>
      </p:sp>
      <p:pic>
        <p:nvPicPr>
          <p:cNvPr id="22" name="Picture 21">
            <a:hlinkClick r:id="rId21" action="ppaction://hlinksldjump"/>
            <a:extLst>
              <a:ext uri="{FF2B5EF4-FFF2-40B4-BE49-F238E27FC236}">
                <a16:creationId xmlns:a16="http://schemas.microsoft.com/office/drawing/2014/main" id="{2864FC91-30DC-4144-B483-D7D7ED38A157}"/>
              </a:ext>
            </a:extLst>
          </p:cNvPr>
          <p:cNvPicPr>
            <a:picLocks noChangeAspect="1"/>
          </p:cNvPicPr>
          <p:nvPr/>
        </p:nvPicPr>
        <p:blipFill>
          <a:blip r:embed="rId22"/>
          <a:stretch>
            <a:fillRect/>
          </a:stretch>
        </p:blipFill>
        <p:spPr>
          <a:xfrm>
            <a:off x="4875321" y="1600147"/>
            <a:ext cx="611316" cy="374973"/>
          </a:xfrm>
          <a:prstGeom prst="rect">
            <a:avLst/>
          </a:prstGeom>
        </p:spPr>
      </p:pic>
      <p:pic>
        <p:nvPicPr>
          <p:cNvPr id="23" name="Picture 9">
            <a:hlinkClick r:id="rId23" action="ppaction://hlinksldjump"/>
            <a:extLst>
              <a:ext uri="{FF2B5EF4-FFF2-40B4-BE49-F238E27FC236}">
                <a16:creationId xmlns:a16="http://schemas.microsoft.com/office/drawing/2014/main" id="{C377E93E-5B72-4534-AE04-1614F83B8AD4}"/>
              </a:ext>
            </a:extLst>
          </p:cNvPr>
          <p:cNvPicPr>
            <a:picLocks noChangeAspect="1" noChangeArrowheads="1"/>
          </p:cNvPicPr>
          <p:nvPr/>
        </p:nvPicPr>
        <p:blipFill>
          <a:blip r:embed="rId24" cstate="print"/>
          <a:srcRect/>
          <a:stretch>
            <a:fillRect/>
          </a:stretch>
        </p:blipFill>
        <p:spPr bwMode="auto">
          <a:xfrm>
            <a:off x="4875321" y="2541235"/>
            <a:ext cx="615063" cy="613345"/>
          </a:xfrm>
          <a:prstGeom prst="rect">
            <a:avLst/>
          </a:prstGeom>
          <a:noFill/>
          <a:ln w="9525">
            <a:noFill/>
            <a:miter lim="800000"/>
            <a:headEnd/>
            <a:tailEnd/>
          </a:ln>
          <a:effectLst/>
        </p:spPr>
      </p:pic>
      <p:pic>
        <p:nvPicPr>
          <p:cNvPr id="24" name="Picture 3">
            <a:hlinkClick r:id="rId25" action="ppaction://hlinksldjump"/>
            <a:extLst>
              <a:ext uri="{FF2B5EF4-FFF2-40B4-BE49-F238E27FC236}">
                <a16:creationId xmlns:a16="http://schemas.microsoft.com/office/drawing/2014/main" id="{EA1C98CF-B966-4B07-88B3-AF5B8B38FE60}"/>
              </a:ext>
            </a:extLst>
          </p:cNvPr>
          <p:cNvPicPr>
            <a:picLocks noChangeAspect="1" noChangeArrowheads="1"/>
          </p:cNvPicPr>
          <p:nvPr/>
        </p:nvPicPr>
        <p:blipFill>
          <a:blip r:embed="rId26" cstate="print">
            <a:clrChange>
              <a:clrFrom>
                <a:srgbClr val="212830"/>
              </a:clrFrom>
              <a:clrTo>
                <a:srgbClr val="212830">
                  <a:alpha val="0"/>
                </a:srgbClr>
              </a:clrTo>
            </a:clrChange>
          </a:blip>
          <a:srcRect l="75678" t="37135" r="16407" b="34610"/>
          <a:stretch>
            <a:fillRect/>
          </a:stretch>
        </p:blipFill>
        <p:spPr bwMode="auto">
          <a:xfrm>
            <a:off x="4986394" y="3776837"/>
            <a:ext cx="503989" cy="613345"/>
          </a:xfrm>
          <a:prstGeom prst="rect">
            <a:avLst/>
          </a:prstGeom>
          <a:noFill/>
          <a:ln w="9525">
            <a:noFill/>
            <a:miter lim="800000"/>
            <a:headEnd/>
            <a:tailEnd/>
          </a:ln>
        </p:spPr>
      </p:pic>
      <p:pic>
        <p:nvPicPr>
          <p:cNvPr id="25" name="Picture 3">
            <a:hlinkClick r:id="rId27" action="ppaction://hlinksldjump"/>
            <a:extLst>
              <a:ext uri="{FF2B5EF4-FFF2-40B4-BE49-F238E27FC236}">
                <a16:creationId xmlns:a16="http://schemas.microsoft.com/office/drawing/2014/main" id="{5A38FE69-A5FA-41BF-93C9-EFCD4C608B2E}"/>
              </a:ext>
            </a:extLst>
          </p:cNvPr>
          <p:cNvPicPr>
            <a:picLocks noChangeAspect="1" noChangeArrowheads="1"/>
          </p:cNvPicPr>
          <p:nvPr/>
        </p:nvPicPr>
        <p:blipFill>
          <a:blip r:embed="rId28" cstate="print"/>
          <a:srcRect/>
          <a:stretch>
            <a:fillRect/>
          </a:stretch>
        </p:blipFill>
        <p:spPr bwMode="auto">
          <a:xfrm>
            <a:off x="4807243" y="4741829"/>
            <a:ext cx="694767" cy="620511"/>
          </a:xfrm>
          <a:prstGeom prst="rect">
            <a:avLst/>
          </a:prstGeom>
          <a:noFill/>
          <a:ln w="9525">
            <a:noFill/>
            <a:miter lim="800000"/>
            <a:headEnd/>
            <a:tailEnd/>
          </a:ln>
          <a:effectLst/>
        </p:spPr>
      </p:pic>
    </p:spTree>
    <p:extLst>
      <p:ext uri="{BB962C8B-B14F-4D97-AF65-F5344CB8AC3E}">
        <p14:creationId xmlns:p14="http://schemas.microsoft.com/office/powerpoint/2010/main" val="1615759625"/>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7D81DCE4-F694-4880-A881-2A5B831F118C}"/>
              </a:ext>
            </a:extLst>
          </p:cNvPr>
          <p:cNvSpPr/>
          <p:nvPr/>
        </p:nvSpPr>
        <p:spPr>
          <a:xfrm>
            <a:off x="0" y="1247775"/>
            <a:ext cx="9143998" cy="31951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01" name="Rectangle 194"/>
          <p:cNvSpPr>
            <a:spLocks noChangeArrowheads="1"/>
          </p:cNvSpPr>
          <p:nvPr/>
        </p:nvSpPr>
        <p:spPr bwMode="auto">
          <a:xfrm>
            <a:off x="4679949" y="2886074"/>
            <a:ext cx="209895" cy="4928616"/>
          </a:xfrm>
          <a:prstGeom prst="rect">
            <a:avLst/>
          </a:prstGeom>
          <a:noFill/>
          <a:ln w="28575" algn="ctr">
            <a:solidFill>
              <a:srgbClr val="000000"/>
            </a:solidFill>
            <a:round/>
            <a:headEnd type="none" w="lg" len="med"/>
            <a:tailEnd type="none" w="lg" len="med"/>
          </a:ln>
        </p:spPr>
        <p:txBody>
          <a:bodyPr wrap="square">
            <a:noAutofit/>
          </a:bodyPr>
          <a:lstStyle/>
          <a:p>
            <a:pPr eaLnBrk="0" hangingPunct="0">
              <a:spcBef>
                <a:spcPct val="50000"/>
              </a:spcBef>
            </a:pPr>
            <a:endParaRPr lang="en-US" sz="2800">
              <a:latin typeface="Times New Roman" pitchFamily="18" charset="0"/>
            </a:endParaRPr>
          </a:p>
        </p:txBody>
      </p:sp>
      <p:sp>
        <p:nvSpPr>
          <p:cNvPr id="256" name="Rectangle 112 1"/>
          <p:cNvSpPr>
            <a:spLocks noChangeArrowheads="1"/>
          </p:cNvSpPr>
          <p:nvPr/>
        </p:nvSpPr>
        <p:spPr bwMode="auto">
          <a:xfrm>
            <a:off x="4685506" y="7271858"/>
            <a:ext cx="201189" cy="523875"/>
          </a:xfrm>
          <a:prstGeom prst="rect">
            <a:avLst/>
          </a:prstGeom>
          <a:solidFill>
            <a:schemeClr val="accent2">
              <a:lumMod val="50000"/>
            </a:schemeClr>
          </a:solidFill>
          <a:ln w="12700">
            <a:noFill/>
            <a:miter lim="800000"/>
            <a:headEnd type="none" w="lg" len="med"/>
            <a:tailEnd type="none" w="lg" len="med"/>
          </a:ln>
        </p:spPr>
        <p:txBody>
          <a:bodyPr wrap="square" anchor="ctr">
            <a:noAutofit/>
          </a:bodyPr>
          <a:lstStyle/>
          <a:p>
            <a:endParaRPr lang="en-US"/>
          </a:p>
        </p:txBody>
      </p:sp>
      <p:sp>
        <p:nvSpPr>
          <p:cNvPr id="13399" name="Rectangle 112 2"/>
          <p:cNvSpPr>
            <a:spLocks noChangeArrowheads="1"/>
          </p:cNvSpPr>
          <p:nvPr/>
        </p:nvSpPr>
        <p:spPr bwMode="auto">
          <a:xfrm>
            <a:off x="6819106" y="6410155"/>
            <a:ext cx="646113" cy="523875"/>
          </a:xfrm>
          <a:prstGeom prst="rect">
            <a:avLst/>
          </a:prstGeom>
          <a:solidFill>
            <a:srgbClr val="8EAED2"/>
          </a:solidFill>
          <a:ln w="12700">
            <a:noFill/>
            <a:miter lim="800000"/>
            <a:headEnd type="none" w="lg" len="med"/>
            <a:tailEnd type="none" w="lg" len="med"/>
          </a:ln>
        </p:spPr>
        <p:txBody>
          <a:bodyPr anchor="ctr">
            <a:noAutofit/>
          </a:bodyPr>
          <a:lstStyle/>
          <a:p>
            <a:endParaRPr lang="en-US"/>
          </a:p>
        </p:txBody>
      </p:sp>
      <p:sp>
        <p:nvSpPr>
          <p:cNvPr id="13314" name="Rectangle 185"/>
          <p:cNvSpPr>
            <a:spLocks noChangeArrowheads="1"/>
          </p:cNvSpPr>
          <p:nvPr/>
        </p:nvSpPr>
        <p:spPr bwMode="auto">
          <a:xfrm>
            <a:off x="6224169" y="4303713"/>
            <a:ext cx="3118239" cy="2073024"/>
          </a:xfrm>
          <a:prstGeom prst="rect">
            <a:avLst/>
          </a:prstGeom>
          <a:solidFill>
            <a:srgbClr val="8EAED2"/>
          </a:solidFill>
          <a:ln w="12700" algn="ctr">
            <a:solidFill>
              <a:schemeClr val="bg2"/>
            </a:solidFill>
            <a:round/>
            <a:headEnd type="none" w="lg" len="med"/>
            <a:tailEnd type="none" w="lg" len="med"/>
          </a:ln>
        </p:spPr>
        <p:txBody>
          <a:bodyPr>
            <a:noAutofit/>
          </a:bodyPr>
          <a:lstStyle/>
          <a:p>
            <a:pPr eaLnBrk="0" hangingPunct="0">
              <a:spcBef>
                <a:spcPct val="50000"/>
              </a:spcBef>
            </a:pPr>
            <a:endParaRPr lang="en-US" sz="2800">
              <a:latin typeface="Times New Roman" pitchFamily="18" charset="0"/>
            </a:endParaRPr>
          </a:p>
        </p:txBody>
      </p:sp>
      <p:sp>
        <p:nvSpPr>
          <p:cNvPr id="13330" name="Line 117 1"/>
          <p:cNvSpPr>
            <a:spLocks noChangeShapeType="1"/>
          </p:cNvSpPr>
          <p:nvPr/>
        </p:nvSpPr>
        <p:spPr bwMode="auto">
          <a:xfrm>
            <a:off x="8197850" y="60381"/>
            <a:ext cx="0" cy="4183811"/>
          </a:xfrm>
          <a:prstGeom prst="line">
            <a:avLst/>
          </a:prstGeom>
          <a:noFill/>
          <a:ln w="12700">
            <a:solidFill>
              <a:schemeClr val="tx1"/>
            </a:solidFill>
            <a:round/>
            <a:headEnd type="none" w="lg" len="med"/>
            <a:tailEnd type="none" w="lg" len="med"/>
          </a:ln>
        </p:spPr>
        <p:txBody>
          <a:bodyPr wrap="square" anchor="ctr">
            <a:noAutofit/>
          </a:bodyPr>
          <a:lstStyle/>
          <a:p>
            <a:endParaRPr lang="en-US"/>
          </a:p>
        </p:txBody>
      </p:sp>
      <p:sp>
        <p:nvSpPr>
          <p:cNvPr id="13331" name="Line 119"/>
          <p:cNvSpPr>
            <a:spLocks noChangeShapeType="1"/>
          </p:cNvSpPr>
          <p:nvPr/>
        </p:nvSpPr>
        <p:spPr bwMode="auto">
          <a:xfrm>
            <a:off x="1219200" y="3140075"/>
            <a:ext cx="3533775" cy="0"/>
          </a:xfrm>
          <a:prstGeom prst="line">
            <a:avLst/>
          </a:prstGeom>
          <a:noFill/>
          <a:ln w="38100">
            <a:solidFill>
              <a:srgbClr val="C00000"/>
            </a:solidFill>
            <a:prstDash val="sysDot"/>
            <a:round/>
            <a:headEnd type="none" w="lg" len="med"/>
            <a:tailEnd type="none" w="lg" len="med"/>
          </a:ln>
        </p:spPr>
        <p:txBody>
          <a:bodyPr wrap="square" anchor="ctr">
            <a:noAutofit/>
          </a:bodyPr>
          <a:lstStyle/>
          <a:p>
            <a:endParaRPr lang="en-US"/>
          </a:p>
        </p:txBody>
      </p:sp>
      <p:sp>
        <p:nvSpPr>
          <p:cNvPr id="13333" name="Line 127"/>
          <p:cNvSpPr>
            <a:spLocks noChangeShapeType="1"/>
          </p:cNvSpPr>
          <p:nvPr/>
        </p:nvSpPr>
        <p:spPr bwMode="auto">
          <a:xfrm flipH="1">
            <a:off x="3678238" y="39688"/>
            <a:ext cx="4529137" cy="3746500"/>
          </a:xfrm>
          <a:prstGeom prst="line">
            <a:avLst/>
          </a:prstGeom>
          <a:noFill/>
          <a:ln w="76200">
            <a:solidFill>
              <a:srgbClr val="000000"/>
            </a:solidFill>
            <a:round/>
            <a:headEnd type="none" w="lg" len="med"/>
            <a:tailEnd type="none" w="lg" len="med"/>
          </a:ln>
        </p:spPr>
        <p:txBody>
          <a:bodyPr anchor="ctr">
            <a:noAutofit/>
          </a:bodyPr>
          <a:lstStyle/>
          <a:p>
            <a:endParaRPr lang="en-US"/>
          </a:p>
        </p:txBody>
      </p:sp>
      <p:sp>
        <p:nvSpPr>
          <p:cNvPr id="13392" name="Line 198"/>
          <p:cNvSpPr>
            <a:spLocks noChangeShapeType="1"/>
          </p:cNvSpPr>
          <p:nvPr/>
        </p:nvSpPr>
        <p:spPr bwMode="auto">
          <a:xfrm flipH="1">
            <a:off x="1485900" y="1988820"/>
            <a:ext cx="0" cy="1154430"/>
          </a:xfrm>
          <a:prstGeom prst="line">
            <a:avLst/>
          </a:prstGeom>
          <a:noFill/>
          <a:ln w="12700">
            <a:solidFill>
              <a:schemeClr val="tx1"/>
            </a:solidFill>
            <a:round/>
            <a:headEnd type="triangle" w="med" len="med"/>
            <a:tailEnd type="triangle" w="med" len="med"/>
          </a:ln>
        </p:spPr>
        <p:txBody>
          <a:bodyPr wrap="square" anchor="ctr">
            <a:noAutofit/>
          </a:bodyPr>
          <a:lstStyle/>
          <a:p>
            <a:endParaRPr lang="en-US"/>
          </a:p>
        </p:txBody>
      </p:sp>
      <p:sp>
        <p:nvSpPr>
          <p:cNvPr id="13394" name="Rectangle 115"/>
          <p:cNvSpPr>
            <a:spLocks noChangeArrowheads="1"/>
          </p:cNvSpPr>
          <p:nvPr/>
        </p:nvSpPr>
        <p:spPr bwMode="auto">
          <a:xfrm>
            <a:off x="7786540" y="4149306"/>
            <a:ext cx="822622" cy="350748"/>
          </a:xfrm>
          <a:prstGeom prst="rect">
            <a:avLst/>
          </a:prstGeom>
          <a:solidFill>
            <a:srgbClr val="F14343"/>
          </a:solidFill>
          <a:ln w="12700">
            <a:solidFill>
              <a:schemeClr val="tx1"/>
            </a:solidFill>
            <a:miter lim="800000"/>
            <a:headEnd type="none" w="lg" len="med"/>
            <a:tailEnd type="none" w="lg" len="med"/>
          </a:ln>
        </p:spPr>
        <p:txBody>
          <a:bodyPr wrap="square" anchor="ctr">
            <a:noAutofit/>
          </a:bodyPr>
          <a:lstStyle/>
          <a:p>
            <a:endParaRPr lang="en-US"/>
          </a:p>
        </p:txBody>
      </p:sp>
      <p:grpSp>
        <p:nvGrpSpPr>
          <p:cNvPr id="215" name="Group 214"/>
          <p:cNvGrpSpPr/>
          <p:nvPr/>
        </p:nvGrpSpPr>
        <p:grpSpPr>
          <a:xfrm>
            <a:off x="6472238" y="4264025"/>
            <a:ext cx="328612" cy="1816141"/>
            <a:chOff x="6472238" y="4264025"/>
            <a:chExt cx="328612" cy="2157413"/>
          </a:xfrm>
        </p:grpSpPr>
        <p:pic>
          <p:nvPicPr>
            <p:cNvPr id="13317" name="Picture 23"/>
            <p:cNvPicPr>
              <a:picLocks noChangeAspect="1" noChangeArrowheads="1"/>
            </p:cNvPicPr>
            <p:nvPr/>
          </p:nvPicPr>
          <p:blipFill>
            <a:blip r:embed="rId4" cstate="print"/>
            <a:srcRect/>
            <a:stretch>
              <a:fillRect/>
            </a:stretch>
          </p:blipFill>
          <p:spPr bwMode="auto">
            <a:xfrm>
              <a:off x="6472238" y="4264025"/>
              <a:ext cx="130175" cy="2157413"/>
            </a:xfrm>
            <a:prstGeom prst="rect">
              <a:avLst/>
            </a:prstGeom>
            <a:noFill/>
            <a:ln w="12700">
              <a:noFill/>
              <a:miter lim="800000"/>
              <a:headEnd type="none" w="lg" len="med"/>
              <a:tailEnd type="none" w="lg" len="med"/>
            </a:ln>
          </p:spPr>
        </p:pic>
        <p:grpSp>
          <p:nvGrpSpPr>
            <p:cNvPr id="2" name="Group 24"/>
            <p:cNvGrpSpPr>
              <a:grpSpLocks/>
            </p:cNvGrpSpPr>
            <p:nvPr/>
          </p:nvGrpSpPr>
          <p:grpSpPr bwMode="auto">
            <a:xfrm>
              <a:off x="6646863" y="4275138"/>
              <a:ext cx="153987" cy="2084387"/>
              <a:chOff x="3703" y="1140"/>
              <a:chExt cx="144" cy="1959"/>
            </a:xfrm>
          </p:grpSpPr>
          <p:sp>
            <p:nvSpPr>
              <p:cNvPr id="13426" name="Line 25"/>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p:spPr>
            <p:txBody>
              <a:bodyPr anchor="ctr">
                <a:noAutofit/>
              </a:bodyPr>
              <a:lstStyle/>
              <a:p>
                <a:endParaRPr lang="en-US"/>
              </a:p>
            </p:txBody>
          </p:sp>
          <p:sp>
            <p:nvSpPr>
              <p:cNvPr id="13427" name="Line 26"/>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8" name="Line 27"/>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9" name="Line 28"/>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0" name="Line 29"/>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1" name="Line 3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2" name="Line 3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3" name="Line 3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4" name="Line 3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5" name="Line 3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6" name="Line 3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7" name="Line 3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8" name="Line 3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39" name="Line 38"/>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0" name="Line 39"/>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1" name="Line 40"/>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2" name="Line 41"/>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3" name="Line 4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4" name="Line 4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5" name="Line 4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6" name="Line 4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7" name="Line 4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8" name="Line 4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49" name="Line 4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0" name="Line 49"/>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1" name="Line 5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2" name="Line 5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3" name="Line 5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4" name="Line 5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5" name="Line 5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6" name="Line 5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7" name="Line 5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8" name="Line 5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59" name="Line 58"/>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0" name="Line 59"/>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1" name="Line 60"/>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2" name="Line 61"/>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3" name="Line 6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4" name="Line 6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5" name="Line 6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6" name="Line 6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7" name="Line 6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8" name="Line 6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69" name="Line 6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0" name="Line 69"/>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1" name="Line 70"/>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2" name="Line 71"/>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3" name="Line 72"/>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4" name="Line 73"/>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p:spPr>
            <p:txBody>
              <a:bodyPr anchor="ctr">
                <a:noAutofit/>
              </a:bodyPr>
              <a:lstStyle/>
              <a:p>
                <a:endParaRPr lang="en-US"/>
              </a:p>
            </p:txBody>
          </p:sp>
          <p:sp>
            <p:nvSpPr>
              <p:cNvPr id="13475" name="Line 74"/>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6" name="Line 75"/>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7" name="Line 76"/>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8" name="Line 77"/>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79" name="Line 78"/>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80" name="Line 79"/>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81" name="Line 80"/>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82" name="Line 81"/>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83" name="Line 82"/>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grpSp>
      </p:grpSp>
      <p:grpSp>
        <p:nvGrpSpPr>
          <p:cNvPr id="3" name="Group 83"/>
          <p:cNvGrpSpPr>
            <a:grpSpLocks/>
          </p:cNvGrpSpPr>
          <p:nvPr/>
        </p:nvGrpSpPr>
        <p:grpSpPr bwMode="auto">
          <a:xfrm>
            <a:off x="6827838" y="5943775"/>
            <a:ext cx="620712" cy="88900"/>
            <a:chOff x="4147" y="3703"/>
            <a:chExt cx="391" cy="56"/>
          </a:xfrm>
        </p:grpSpPr>
        <p:sp>
          <p:nvSpPr>
            <p:cNvPr id="13421" name="Oval 84"/>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2" name="Oval 85"/>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3" name="Oval 86"/>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4" name="Oval 87"/>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5" name="Oval 88"/>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4" name="Group 89"/>
          <p:cNvGrpSpPr>
            <a:grpSpLocks/>
          </p:cNvGrpSpPr>
          <p:nvPr/>
        </p:nvGrpSpPr>
        <p:grpSpPr bwMode="auto">
          <a:xfrm>
            <a:off x="6961188" y="5778497"/>
            <a:ext cx="355600" cy="88900"/>
            <a:chOff x="4235" y="3596"/>
            <a:chExt cx="224" cy="56"/>
          </a:xfrm>
        </p:grpSpPr>
        <p:sp>
          <p:nvSpPr>
            <p:cNvPr id="13418" name="Oval 90"/>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9" name="Oval 91"/>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20" name="Oval 92"/>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5" name="Group 93"/>
          <p:cNvGrpSpPr>
            <a:grpSpLocks/>
          </p:cNvGrpSpPr>
          <p:nvPr/>
        </p:nvGrpSpPr>
        <p:grpSpPr bwMode="auto">
          <a:xfrm>
            <a:off x="6961188" y="5613221"/>
            <a:ext cx="355600" cy="88900"/>
            <a:chOff x="4233" y="3461"/>
            <a:chExt cx="224" cy="56"/>
          </a:xfrm>
        </p:grpSpPr>
        <p:sp>
          <p:nvSpPr>
            <p:cNvPr id="13415" name="Oval 94"/>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6" name="Oval 95"/>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7" name="Oval 96"/>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6" name="Group 97"/>
          <p:cNvGrpSpPr>
            <a:grpSpLocks/>
          </p:cNvGrpSpPr>
          <p:nvPr/>
        </p:nvGrpSpPr>
        <p:grpSpPr bwMode="auto">
          <a:xfrm>
            <a:off x="7026275" y="5447945"/>
            <a:ext cx="222250" cy="88900"/>
            <a:chOff x="4231" y="3326"/>
            <a:chExt cx="140" cy="56"/>
          </a:xfrm>
        </p:grpSpPr>
        <p:sp>
          <p:nvSpPr>
            <p:cNvPr id="13413" name="Oval 98"/>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4" name="Oval 99"/>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7" name="Group 100"/>
          <p:cNvGrpSpPr>
            <a:grpSpLocks/>
          </p:cNvGrpSpPr>
          <p:nvPr/>
        </p:nvGrpSpPr>
        <p:grpSpPr bwMode="auto">
          <a:xfrm>
            <a:off x="7026275" y="5282669"/>
            <a:ext cx="222250" cy="88900"/>
            <a:chOff x="4229" y="3191"/>
            <a:chExt cx="140" cy="56"/>
          </a:xfrm>
        </p:grpSpPr>
        <p:sp>
          <p:nvSpPr>
            <p:cNvPr id="13411" name="Oval 101"/>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2" name="Oval 102"/>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grpSp>
        <p:nvGrpSpPr>
          <p:cNvPr id="8" name="Group 103"/>
          <p:cNvGrpSpPr>
            <a:grpSpLocks/>
          </p:cNvGrpSpPr>
          <p:nvPr/>
        </p:nvGrpSpPr>
        <p:grpSpPr bwMode="auto">
          <a:xfrm>
            <a:off x="7026275" y="5117393"/>
            <a:ext cx="222250" cy="88900"/>
            <a:chOff x="4227" y="3056"/>
            <a:chExt cx="140" cy="56"/>
          </a:xfrm>
        </p:grpSpPr>
        <p:sp>
          <p:nvSpPr>
            <p:cNvPr id="13409" name="Oval 104"/>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410" name="Oval 105"/>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sp>
        <p:nvSpPr>
          <p:cNvPr id="13325" name="Oval 106"/>
          <p:cNvSpPr>
            <a:spLocks noChangeArrowheads="1"/>
          </p:cNvSpPr>
          <p:nvPr/>
        </p:nvSpPr>
        <p:spPr bwMode="auto">
          <a:xfrm>
            <a:off x="7092950" y="4952117"/>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26" name="Oval 107"/>
          <p:cNvSpPr>
            <a:spLocks noChangeArrowheads="1"/>
          </p:cNvSpPr>
          <p:nvPr/>
        </p:nvSpPr>
        <p:spPr bwMode="auto">
          <a:xfrm>
            <a:off x="7092950" y="4786841"/>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27" name="Oval 108"/>
          <p:cNvSpPr>
            <a:spLocks noChangeArrowheads="1"/>
          </p:cNvSpPr>
          <p:nvPr/>
        </p:nvSpPr>
        <p:spPr bwMode="auto">
          <a:xfrm>
            <a:off x="7092950" y="4621565"/>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28" name="Oval 109"/>
          <p:cNvSpPr>
            <a:spLocks noChangeArrowheads="1"/>
          </p:cNvSpPr>
          <p:nvPr/>
        </p:nvSpPr>
        <p:spPr bwMode="auto">
          <a:xfrm>
            <a:off x="7092950" y="4456289"/>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29" name="Oval 110"/>
          <p:cNvSpPr>
            <a:spLocks noChangeArrowheads="1"/>
          </p:cNvSpPr>
          <p:nvPr/>
        </p:nvSpPr>
        <p:spPr bwMode="auto">
          <a:xfrm>
            <a:off x="7092950" y="4291013"/>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p>
        </p:txBody>
      </p:sp>
      <p:grpSp>
        <p:nvGrpSpPr>
          <p:cNvPr id="255" name="Group 254"/>
          <p:cNvGrpSpPr/>
          <p:nvPr/>
        </p:nvGrpSpPr>
        <p:grpSpPr>
          <a:xfrm>
            <a:off x="6810375" y="3333750"/>
            <a:ext cx="663575" cy="4556125"/>
            <a:chOff x="6810375" y="3333750"/>
            <a:chExt cx="663575" cy="4556125"/>
          </a:xfrm>
        </p:grpSpPr>
        <p:sp>
          <p:nvSpPr>
            <p:cNvPr id="13407" name="Line 6"/>
            <p:cNvSpPr>
              <a:spLocks noChangeShapeType="1"/>
            </p:cNvSpPr>
            <p:nvPr/>
          </p:nvSpPr>
          <p:spPr bwMode="auto">
            <a:xfrm flipV="1">
              <a:off x="7473950" y="3333750"/>
              <a:ext cx="0" cy="4540628"/>
            </a:xfrm>
            <a:prstGeom prst="line">
              <a:avLst/>
            </a:prstGeom>
            <a:noFill/>
            <a:ln w="28575">
              <a:solidFill>
                <a:schemeClr val="tx1"/>
              </a:solidFill>
              <a:round/>
              <a:headEnd type="none" w="lg" len="med"/>
              <a:tailEnd type="none" w="lg" len="med"/>
            </a:ln>
          </p:spPr>
          <p:txBody>
            <a:bodyPr anchor="ctr">
              <a:noAutofit/>
            </a:bodyPr>
            <a:lstStyle/>
            <a:p>
              <a:endParaRPr lang="en-US"/>
            </a:p>
          </p:txBody>
        </p:sp>
        <p:sp>
          <p:nvSpPr>
            <p:cNvPr id="13408" name="Line 7"/>
            <p:cNvSpPr>
              <a:spLocks noChangeShapeType="1"/>
            </p:cNvSpPr>
            <p:nvPr/>
          </p:nvSpPr>
          <p:spPr bwMode="auto">
            <a:xfrm flipV="1">
              <a:off x="6810375" y="3333750"/>
              <a:ext cx="0" cy="4556125"/>
            </a:xfrm>
            <a:prstGeom prst="line">
              <a:avLst/>
            </a:prstGeom>
            <a:noFill/>
            <a:ln w="28575">
              <a:solidFill>
                <a:schemeClr val="tx1"/>
              </a:solidFill>
              <a:round/>
              <a:headEnd type="none" w="lg" len="med"/>
              <a:tailEnd type="none" w="lg" len="med"/>
            </a:ln>
          </p:spPr>
          <p:txBody>
            <a:bodyPr anchor="ctr">
              <a:noAutofit/>
            </a:bodyPr>
            <a:lstStyle/>
            <a:p>
              <a:endParaRPr lang="en-US"/>
            </a:p>
          </p:txBody>
        </p:sp>
      </p:grpSp>
      <p:sp>
        <p:nvSpPr>
          <p:cNvPr id="13403" name="Line 118 1"/>
          <p:cNvSpPr>
            <a:spLocks noChangeShapeType="1"/>
          </p:cNvSpPr>
          <p:nvPr/>
        </p:nvSpPr>
        <p:spPr bwMode="auto">
          <a:xfrm flipV="1">
            <a:off x="6191250" y="2038350"/>
            <a:ext cx="0" cy="1695450"/>
          </a:xfrm>
          <a:prstGeom prst="line">
            <a:avLst/>
          </a:prstGeom>
          <a:noFill/>
          <a:ln w="76200">
            <a:solidFill>
              <a:srgbClr val="000000"/>
            </a:solidFill>
            <a:round/>
            <a:headEnd type="none" w="lg" len="med"/>
            <a:tailEnd type="none" w="lg" len="med"/>
          </a:ln>
        </p:spPr>
        <p:txBody>
          <a:bodyPr wrap="square" anchor="ctr">
            <a:noAutofit/>
          </a:bodyPr>
          <a:lstStyle/>
          <a:p>
            <a:endParaRPr lang="en-US"/>
          </a:p>
        </p:txBody>
      </p:sp>
      <p:sp>
        <p:nvSpPr>
          <p:cNvPr id="13404" name="Line 118 2"/>
          <p:cNvSpPr>
            <a:spLocks noChangeShapeType="1"/>
          </p:cNvSpPr>
          <p:nvPr/>
        </p:nvSpPr>
        <p:spPr bwMode="auto">
          <a:xfrm flipV="1">
            <a:off x="6191250" y="1733550"/>
            <a:ext cx="0" cy="2305050"/>
          </a:xfrm>
          <a:prstGeom prst="line">
            <a:avLst/>
          </a:prstGeom>
          <a:noFill/>
          <a:ln w="76200">
            <a:solidFill>
              <a:srgbClr val="000000"/>
            </a:solidFill>
            <a:round/>
            <a:headEnd type="none" w="lg" len="med"/>
            <a:tailEnd type="none" w="lg" len="med"/>
          </a:ln>
        </p:spPr>
        <p:txBody>
          <a:bodyPr anchor="ctr">
            <a:noAutofit/>
          </a:bodyPr>
          <a:lstStyle/>
          <a:p>
            <a:endParaRPr lang="en-US"/>
          </a:p>
        </p:txBody>
      </p:sp>
      <p:grpSp>
        <p:nvGrpSpPr>
          <p:cNvPr id="10" name="Group 184"/>
          <p:cNvGrpSpPr/>
          <p:nvPr/>
        </p:nvGrpSpPr>
        <p:grpSpPr>
          <a:xfrm>
            <a:off x="2957513" y="1573213"/>
            <a:ext cx="3281362" cy="2192337"/>
            <a:chOff x="881063" y="1573213"/>
            <a:chExt cx="3281362" cy="2192337"/>
          </a:xfrm>
        </p:grpSpPr>
        <p:sp>
          <p:nvSpPr>
            <p:cNvPr id="13334" name="Line 130"/>
            <p:cNvSpPr>
              <a:spLocks noChangeShapeType="1"/>
            </p:cNvSpPr>
            <p:nvPr/>
          </p:nvSpPr>
          <p:spPr bwMode="auto">
            <a:xfrm rot="3052331" flipH="1">
              <a:off x="1994694" y="31615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5" name="Line 131"/>
            <p:cNvSpPr>
              <a:spLocks noChangeShapeType="1"/>
            </p:cNvSpPr>
            <p:nvPr/>
          </p:nvSpPr>
          <p:spPr bwMode="auto">
            <a:xfrm rot="3052331" flipH="1">
              <a:off x="2115344" y="30630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6" name="Line 132"/>
            <p:cNvSpPr>
              <a:spLocks noChangeShapeType="1"/>
            </p:cNvSpPr>
            <p:nvPr/>
          </p:nvSpPr>
          <p:spPr bwMode="auto">
            <a:xfrm rot="3052331" flipH="1">
              <a:off x="2235994" y="29646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7" name="Line 133"/>
            <p:cNvSpPr>
              <a:spLocks noChangeShapeType="1"/>
            </p:cNvSpPr>
            <p:nvPr/>
          </p:nvSpPr>
          <p:spPr bwMode="auto">
            <a:xfrm rot="3052331" flipH="1">
              <a:off x="2356644" y="28662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8" name="Line 13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39" name="Line 13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0" name="Line 13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1" name="Line 13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2" name="Line 13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3" name="Line 13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4" name="Line 14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5" name="Line 14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6" name="Line 142"/>
            <p:cNvSpPr>
              <a:spLocks noChangeShapeType="1"/>
            </p:cNvSpPr>
            <p:nvPr/>
          </p:nvSpPr>
          <p:spPr bwMode="auto">
            <a:xfrm rot="3052331" flipH="1">
              <a:off x="2177256" y="31710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7" name="Line 143"/>
            <p:cNvSpPr>
              <a:spLocks noChangeShapeType="1"/>
            </p:cNvSpPr>
            <p:nvPr/>
          </p:nvSpPr>
          <p:spPr bwMode="auto">
            <a:xfrm rot="3052331" flipH="1">
              <a:off x="2297906" y="30726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8" name="Line 144"/>
            <p:cNvSpPr>
              <a:spLocks noChangeShapeType="1"/>
            </p:cNvSpPr>
            <p:nvPr/>
          </p:nvSpPr>
          <p:spPr bwMode="auto">
            <a:xfrm rot="3052331" flipH="1">
              <a:off x="2418556" y="29741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49" name="Line 145"/>
            <p:cNvSpPr>
              <a:spLocks noChangeShapeType="1"/>
            </p:cNvSpPr>
            <p:nvPr/>
          </p:nvSpPr>
          <p:spPr bwMode="auto">
            <a:xfrm rot="3052331" flipH="1">
              <a:off x="2540794" y="28741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0" name="Line 14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1" name="Line 14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2" name="Line 14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3" name="Line 14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4" name="Line 15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5" name="Line 15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6" name="Line 15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7" name="Line 15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8" name="Line 15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59" name="Line 15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0" name="Line 15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1" name="Line 15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2" name="Line 15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anchor="ctr">
              <a:noAutofit/>
            </a:bodyPr>
            <a:lstStyle/>
            <a:p>
              <a:endParaRPr lang="en-US"/>
            </a:p>
          </p:txBody>
        </p:sp>
        <p:sp>
          <p:nvSpPr>
            <p:cNvPr id="13363" name="Line 16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4" name="Line 16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5" name="Line 162"/>
            <p:cNvSpPr>
              <a:spLocks noChangeShapeType="1"/>
            </p:cNvSpPr>
            <p:nvPr/>
          </p:nvSpPr>
          <p:spPr bwMode="auto">
            <a:xfrm rot="3052331" flipH="1">
              <a:off x="3447256" y="19804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6" name="Line 163"/>
            <p:cNvSpPr>
              <a:spLocks noChangeShapeType="1"/>
            </p:cNvSpPr>
            <p:nvPr/>
          </p:nvSpPr>
          <p:spPr bwMode="auto">
            <a:xfrm rot="3052331" flipH="1">
              <a:off x="3567906" y="18819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7" name="Line 164"/>
            <p:cNvSpPr>
              <a:spLocks noChangeShapeType="1"/>
            </p:cNvSpPr>
            <p:nvPr/>
          </p:nvSpPr>
          <p:spPr bwMode="auto">
            <a:xfrm rot="3052331" flipH="1">
              <a:off x="3690144" y="17835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8" name="Line 165"/>
            <p:cNvSpPr>
              <a:spLocks noChangeShapeType="1"/>
            </p:cNvSpPr>
            <p:nvPr/>
          </p:nvSpPr>
          <p:spPr bwMode="auto">
            <a:xfrm rot="3052331" flipH="1">
              <a:off x="3810794" y="16851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69" name="Line 16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0" name="Line 16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1" name="Line 16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2" name="Line 16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3" name="Line 17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4" name="Line 17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5" name="Line 17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6" name="Line 173"/>
            <p:cNvSpPr>
              <a:spLocks noChangeShapeType="1"/>
            </p:cNvSpPr>
            <p:nvPr/>
          </p:nvSpPr>
          <p:spPr bwMode="auto">
            <a:xfrm rot="3052331" flipH="1">
              <a:off x="3507582" y="20867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7" name="Line 174"/>
            <p:cNvSpPr>
              <a:spLocks noChangeShapeType="1"/>
            </p:cNvSpPr>
            <p:nvPr/>
          </p:nvSpPr>
          <p:spPr bwMode="auto">
            <a:xfrm rot="3052331" flipH="1">
              <a:off x="3628232" y="19883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8" name="Line 175"/>
            <p:cNvSpPr>
              <a:spLocks noChangeShapeType="1"/>
            </p:cNvSpPr>
            <p:nvPr/>
          </p:nvSpPr>
          <p:spPr bwMode="auto">
            <a:xfrm rot="3052331" flipH="1">
              <a:off x="3750469" y="188991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79" name="Line 176"/>
            <p:cNvSpPr>
              <a:spLocks noChangeShapeType="1"/>
            </p:cNvSpPr>
            <p:nvPr/>
          </p:nvSpPr>
          <p:spPr bwMode="auto">
            <a:xfrm rot="3052331" flipH="1">
              <a:off x="3871119" y="17914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0" name="Line 177"/>
            <p:cNvSpPr>
              <a:spLocks noChangeShapeType="1"/>
            </p:cNvSpPr>
            <p:nvPr/>
          </p:nvSpPr>
          <p:spPr bwMode="auto">
            <a:xfrm rot="3052331" flipH="1">
              <a:off x="1388269" y="3653632"/>
              <a:ext cx="223837" cy="0"/>
            </a:xfrm>
            <a:prstGeom prst="line">
              <a:avLst/>
            </a:prstGeom>
            <a:noFill/>
            <a:ln w="12700">
              <a:solidFill>
                <a:schemeClr val="tx1"/>
              </a:solidFill>
              <a:round/>
              <a:headEnd type="none" w="lg" len="med"/>
              <a:tailEnd type="none" w="lg" len="med"/>
            </a:ln>
          </p:spPr>
          <p:txBody>
            <a:bodyPr anchor="ctr">
              <a:noAutofit/>
            </a:bodyPr>
            <a:lstStyle/>
            <a:p>
              <a:endParaRPr lang="en-US"/>
            </a:p>
          </p:txBody>
        </p:sp>
        <p:sp>
          <p:nvSpPr>
            <p:cNvPr id="13381" name="Line 178"/>
            <p:cNvSpPr>
              <a:spLocks noChangeShapeType="1"/>
            </p:cNvSpPr>
            <p:nvPr/>
          </p:nvSpPr>
          <p:spPr bwMode="auto">
            <a:xfrm rot="3052331" flipH="1">
              <a:off x="1508919" y="3556794"/>
              <a:ext cx="223838"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2" name="Line 179"/>
            <p:cNvSpPr>
              <a:spLocks noChangeShapeType="1"/>
            </p:cNvSpPr>
            <p:nvPr/>
          </p:nvSpPr>
          <p:spPr bwMode="auto">
            <a:xfrm rot="3052331" flipH="1">
              <a:off x="1631156" y="34567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3" name="Line 180"/>
            <p:cNvSpPr>
              <a:spLocks noChangeShapeType="1"/>
            </p:cNvSpPr>
            <p:nvPr/>
          </p:nvSpPr>
          <p:spPr bwMode="auto">
            <a:xfrm rot="3052331" flipH="1">
              <a:off x="1751806" y="33583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4" name="Line 181"/>
            <p:cNvSpPr>
              <a:spLocks noChangeShapeType="1"/>
            </p:cNvSpPr>
            <p:nvPr/>
          </p:nvSpPr>
          <p:spPr bwMode="auto">
            <a:xfrm rot="3052331" flipH="1">
              <a:off x="1872456" y="32599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5" name="Line 182"/>
            <p:cNvSpPr>
              <a:spLocks noChangeShapeType="1"/>
            </p:cNvSpPr>
            <p:nvPr/>
          </p:nvSpPr>
          <p:spPr bwMode="auto">
            <a:xfrm rot="3052331" flipH="1">
              <a:off x="1570831" y="36631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6" name="Line 183"/>
            <p:cNvSpPr>
              <a:spLocks noChangeShapeType="1"/>
            </p:cNvSpPr>
            <p:nvPr/>
          </p:nvSpPr>
          <p:spPr bwMode="auto">
            <a:xfrm rot="3052331" flipH="1">
              <a:off x="1691481" y="35647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7" name="Line 184"/>
            <p:cNvSpPr>
              <a:spLocks noChangeShapeType="1"/>
            </p:cNvSpPr>
            <p:nvPr/>
          </p:nvSpPr>
          <p:spPr bwMode="auto">
            <a:xfrm rot="3052331" flipH="1">
              <a:off x="1813718" y="34663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8" name="Line 185"/>
            <p:cNvSpPr>
              <a:spLocks noChangeShapeType="1"/>
            </p:cNvSpPr>
            <p:nvPr/>
          </p:nvSpPr>
          <p:spPr bwMode="auto">
            <a:xfrm rot="3052331" flipH="1">
              <a:off x="1934368" y="33678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sp>
          <p:nvSpPr>
            <p:cNvPr id="13389" name="Line 186"/>
            <p:cNvSpPr>
              <a:spLocks noChangeShapeType="1"/>
            </p:cNvSpPr>
            <p:nvPr/>
          </p:nvSpPr>
          <p:spPr bwMode="auto">
            <a:xfrm rot="3052331" flipH="1">
              <a:off x="2055018" y="32694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p>
          </p:txBody>
        </p:sp>
        <p:pic>
          <p:nvPicPr>
            <p:cNvPr id="13390" name="Picture 187"/>
            <p:cNvPicPr>
              <a:picLocks noChangeAspect="1" noChangeArrowheads="1"/>
            </p:cNvPicPr>
            <p:nvPr/>
          </p:nvPicPr>
          <p:blipFill>
            <a:blip r:embed="rId5" cstate="print"/>
            <a:srcRect/>
            <a:stretch>
              <a:fillRect/>
            </a:stretch>
          </p:blipFill>
          <p:spPr bwMode="auto">
            <a:xfrm rot="3021679">
              <a:off x="2389981" y="794545"/>
              <a:ext cx="263525" cy="3281362"/>
            </a:xfrm>
            <a:prstGeom prst="rect">
              <a:avLst/>
            </a:prstGeom>
            <a:noFill/>
            <a:ln w="12700">
              <a:noFill/>
              <a:miter lim="800000"/>
              <a:headEnd type="none" w="lg" len="med"/>
              <a:tailEnd type="none" w="lg" len="med"/>
            </a:ln>
          </p:spPr>
        </p:pic>
        <p:sp>
          <p:nvSpPr>
            <p:cNvPr id="13391" name="Oval 188"/>
            <p:cNvSpPr>
              <a:spLocks noChangeArrowheads="1"/>
            </p:cNvSpPr>
            <p:nvPr/>
          </p:nvSpPr>
          <p:spPr bwMode="auto">
            <a:xfrm>
              <a:off x="4040188" y="1685925"/>
              <a:ext cx="88900" cy="95250"/>
            </a:xfrm>
            <a:prstGeom prst="ellipse">
              <a:avLst/>
            </a:prstGeom>
            <a:solidFill>
              <a:schemeClr val="bg1"/>
            </a:solidFill>
            <a:ln w="12700">
              <a:solidFill>
                <a:schemeClr val="tx1"/>
              </a:solidFill>
              <a:round/>
              <a:headEnd type="none" w="lg" len="med"/>
              <a:tailEnd type="none" w="lg" len="med"/>
            </a:ln>
          </p:spPr>
          <p:txBody>
            <a:bodyPr anchor="ctr">
              <a:noAutofit/>
            </a:bodyPr>
            <a:lstStyle/>
            <a:p>
              <a:endParaRPr lang="en-US"/>
            </a:p>
          </p:txBody>
        </p:sp>
        <p:sp>
          <p:nvSpPr>
            <p:cNvPr id="198" name="Rectangle 197"/>
            <p:cNvSpPr/>
            <p:nvPr/>
          </p:nvSpPr>
          <p:spPr bwMode="auto">
            <a:xfrm rot="19190903">
              <a:off x="2493963" y="2663825"/>
              <a:ext cx="557212" cy="228600"/>
            </a:xfrm>
            <a:prstGeom prst="rect">
              <a:avLst/>
            </a:prstGeom>
            <a:solidFill>
              <a:schemeClr val="bg2">
                <a:lumMod val="65000"/>
              </a:schemeClr>
            </a:solidFill>
            <a:ln w="12700" cap="flat" cmpd="sng" algn="ctr">
              <a:solidFill>
                <a:srgbClr val="000000"/>
              </a:solidFill>
              <a:prstDash val="solid"/>
              <a:round/>
              <a:headEnd type="none" w="lg" len="med"/>
              <a:tailEnd type="none" w="lg" len="med"/>
            </a:ln>
            <a:effectLst/>
          </p:spPr>
          <p:txBody>
            <a:bodyPr>
              <a:noAutofit/>
            </a:bodyPr>
            <a:lstStyle/>
            <a:p>
              <a:pPr eaLnBrk="0" hangingPunct="0">
                <a:spcBef>
                  <a:spcPct val="50000"/>
                </a:spcBef>
                <a:defRPr/>
              </a:pPr>
              <a:endParaRPr lang="en-US" sz="2800">
                <a:latin typeface="Times New Roman" pitchFamily="18" charset="0"/>
              </a:endParaRPr>
            </a:p>
          </p:txBody>
        </p:sp>
        <p:sp>
          <p:nvSpPr>
            <p:cNvPr id="13406" name="Oval 200"/>
            <p:cNvSpPr>
              <a:spLocks noChangeArrowheads="1"/>
            </p:cNvSpPr>
            <p:nvPr/>
          </p:nvSpPr>
          <p:spPr bwMode="auto">
            <a:xfrm>
              <a:off x="2819400" y="2590800"/>
              <a:ext cx="152400" cy="152400"/>
            </a:xfrm>
            <a:prstGeom prst="ellipse">
              <a:avLst/>
            </a:prstGeom>
            <a:solidFill>
              <a:srgbClr val="FF0000"/>
            </a:solidFill>
            <a:ln w="12700" algn="ctr">
              <a:solidFill>
                <a:srgbClr val="FF0000"/>
              </a:solidFill>
              <a:round/>
              <a:headEnd type="none" w="lg" len="med"/>
              <a:tailEnd type="none" w="lg" len="med"/>
            </a:ln>
          </p:spPr>
          <p:txBody>
            <a:bodyPr wrap="none" anchor="ctr">
              <a:noAutofit/>
            </a:bodyPr>
            <a:lstStyle/>
            <a:p>
              <a:endParaRPr lang="en-US"/>
            </a:p>
          </p:txBody>
        </p:sp>
      </p:grpSp>
      <p:sp>
        <p:nvSpPr>
          <p:cNvPr id="191" name="AutoShape 10"/>
          <p:cNvSpPr>
            <a:spLocks noChangeArrowheads="1"/>
          </p:cNvSpPr>
          <p:nvPr/>
        </p:nvSpPr>
        <p:spPr bwMode="auto">
          <a:xfrm flipH="1">
            <a:off x="240999" y="1964423"/>
            <a:ext cx="514052" cy="237451"/>
          </a:xfrm>
          <a:prstGeom prst="roundRect">
            <a:avLst>
              <a:gd name="adj" fmla="val 16667"/>
            </a:avLst>
          </a:prstGeom>
          <a:solidFill>
            <a:schemeClr val="accent2">
              <a:lumMod val="50000"/>
            </a:schemeClr>
          </a:solidFill>
          <a:ln w="28575">
            <a:noFill/>
            <a:round/>
            <a:headEnd type="none" w="lg" len="med"/>
            <a:tailEnd type="none" w="lg" len="med"/>
          </a:ln>
        </p:spPr>
        <p:txBody>
          <a:bodyPr anchor="ctr">
            <a:noAutofit/>
          </a:bodyPr>
          <a:lstStyle/>
          <a:p>
            <a:endParaRPr lang="en-US"/>
          </a:p>
        </p:txBody>
      </p:sp>
      <p:sp>
        <p:nvSpPr>
          <p:cNvPr id="192" name="Rectangle 11"/>
          <p:cNvSpPr>
            <a:spLocks noChangeArrowheads="1"/>
          </p:cNvSpPr>
          <p:nvPr/>
        </p:nvSpPr>
        <p:spPr bwMode="auto">
          <a:xfrm flipH="1">
            <a:off x="238155" y="1913530"/>
            <a:ext cx="514052" cy="85686"/>
          </a:xfrm>
          <a:prstGeom prst="rect">
            <a:avLst/>
          </a:prstGeom>
          <a:solidFill>
            <a:schemeClr val="bg1"/>
          </a:solidFill>
          <a:ln w="12700">
            <a:noFill/>
            <a:miter lim="800000"/>
            <a:headEnd type="none" w="lg" len="med"/>
            <a:tailEnd type="none" w="lg" len="med"/>
          </a:ln>
        </p:spPr>
        <p:txBody>
          <a:bodyPr wrap="none" anchor="ctr">
            <a:noAutofit/>
          </a:bodyPr>
          <a:lstStyle/>
          <a:p>
            <a:endParaRPr lang="en-US"/>
          </a:p>
        </p:txBody>
      </p:sp>
      <p:sp>
        <p:nvSpPr>
          <p:cNvPr id="193" name="AutoShape 12"/>
          <p:cNvSpPr>
            <a:spLocks noChangeArrowheads="1"/>
          </p:cNvSpPr>
          <p:nvPr/>
        </p:nvSpPr>
        <p:spPr bwMode="auto">
          <a:xfrm flipH="1">
            <a:off x="240999" y="1622725"/>
            <a:ext cx="514052" cy="568762"/>
          </a:xfrm>
          <a:prstGeom prst="roundRect">
            <a:avLst>
              <a:gd name="adj" fmla="val 16667"/>
            </a:avLst>
          </a:prstGeom>
          <a:noFill/>
          <a:ln w="28575">
            <a:solidFill>
              <a:schemeClr val="tx1"/>
            </a:solidFill>
            <a:round/>
            <a:headEnd type="none" w="lg" len="med"/>
            <a:tailEnd type="none" w="lg" len="med"/>
          </a:ln>
        </p:spPr>
        <p:txBody>
          <a:bodyPr wrap="square" anchor="ctr">
            <a:noAutofit/>
          </a:bodyPr>
          <a:lstStyle/>
          <a:p>
            <a:endParaRPr lang="en-US"/>
          </a:p>
        </p:txBody>
      </p:sp>
      <p:pic>
        <p:nvPicPr>
          <p:cNvPr id="194" name="Picture 13" descr="Product Picture"/>
          <p:cNvPicPr>
            <a:picLocks noChangeAspect="1" noChangeArrowheads="1"/>
          </p:cNvPicPr>
          <p:nvPr/>
        </p:nvPicPr>
        <p:blipFill>
          <a:blip r:embed="rId6" cstate="print">
            <a:clrChange>
              <a:clrFrom>
                <a:srgbClr val="FFFFFF"/>
              </a:clrFrom>
              <a:clrTo>
                <a:srgbClr val="FFFFFF">
                  <a:alpha val="0"/>
                </a:srgbClr>
              </a:clrTo>
            </a:clrChange>
          </a:blip>
          <a:srcRect t="20000" r="63148" b="48000"/>
          <a:stretch>
            <a:fillRect/>
          </a:stretch>
        </p:blipFill>
        <p:spPr bwMode="auto">
          <a:xfrm flipH="1">
            <a:off x="469081" y="1629784"/>
            <a:ext cx="411010" cy="357798"/>
          </a:xfrm>
          <a:prstGeom prst="rect">
            <a:avLst/>
          </a:prstGeom>
          <a:noFill/>
          <a:ln w="9525">
            <a:noFill/>
            <a:miter lim="800000"/>
            <a:headEnd/>
            <a:tailEnd/>
          </a:ln>
        </p:spPr>
      </p:pic>
      <p:sp>
        <p:nvSpPr>
          <p:cNvPr id="195" name="Rectangle 14"/>
          <p:cNvSpPr>
            <a:spLocks noChangeArrowheads="1"/>
          </p:cNvSpPr>
          <p:nvPr/>
        </p:nvSpPr>
        <p:spPr bwMode="auto">
          <a:xfrm flipH="1">
            <a:off x="456345" y="1877579"/>
            <a:ext cx="42838" cy="114634"/>
          </a:xfrm>
          <a:prstGeom prst="rect">
            <a:avLst/>
          </a:prstGeom>
          <a:solidFill>
            <a:schemeClr val="accent1"/>
          </a:solidFill>
          <a:ln w="12700">
            <a:solidFill>
              <a:schemeClr val="tx1"/>
            </a:solidFill>
            <a:miter lim="800000"/>
            <a:headEnd type="none" w="lg" len="med"/>
            <a:tailEnd type="none" w="lg" len="med"/>
          </a:ln>
        </p:spPr>
        <p:txBody>
          <a:bodyPr wrap="none" anchor="ctr">
            <a:noAutofit/>
          </a:bodyPr>
          <a:lstStyle/>
          <a:p>
            <a:endParaRPr lang="en-US"/>
          </a:p>
        </p:txBody>
      </p:sp>
      <p:sp>
        <p:nvSpPr>
          <p:cNvPr id="196" name="AutoShape 15"/>
          <p:cNvSpPr>
            <a:spLocks noChangeArrowheads="1"/>
          </p:cNvSpPr>
          <p:nvPr/>
        </p:nvSpPr>
        <p:spPr bwMode="auto">
          <a:xfrm rot="5400000" flipH="1">
            <a:off x="437814" y="1854440"/>
            <a:ext cx="113476" cy="302179"/>
          </a:xfrm>
          <a:prstGeom prst="roundRect">
            <a:avLst>
              <a:gd name="adj" fmla="val 16667"/>
            </a:avLst>
          </a:prstGeom>
          <a:solidFill>
            <a:schemeClr val="accent2"/>
          </a:solidFill>
          <a:ln w="12700">
            <a:solidFill>
              <a:schemeClr val="tx1"/>
            </a:solidFill>
            <a:round/>
            <a:headEnd type="none" w="lg" len="med"/>
            <a:tailEnd type="none" w="lg" len="med"/>
          </a:ln>
        </p:spPr>
        <p:txBody>
          <a:bodyPr anchor="ctr">
            <a:noAutofit/>
          </a:bodyPr>
          <a:lstStyle/>
          <a:p>
            <a:endParaRPr lang="en-US"/>
          </a:p>
        </p:txBody>
      </p:sp>
      <p:grpSp>
        <p:nvGrpSpPr>
          <p:cNvPr id="12" name="Group 16"/>
          <p:cNvGrpSpPr>
            <a:grpSpLocks/>
          </p:cNvGrpSpPr>
          <p:nvPr/>
        </p:nvGrpSpPr>
        <p:grpSpPr bwMode="auto">
          <a:xfrm flipH="1">
            <a:off x="273469" y="1548965"/>
            <a:ext cx="453848" cy="85686"/>
            <a:chOff x="2282" y="276"/>
            <a:chExt cx="580" cy="111"/>
          </a:xfrm>
        </p:grpSpPr>
        <p:sp>
          <p:nvSpPr>
            <p:cNvPr id="203" name="Arc 17"/>
            <p:cNvSpPr>
              <a:spLocks/>
            </p:cNvSpPr>
            <p:nvPr/>
          </p:nvSpPr>
          <p:spPr bwMode="auto">
            <a:xfrm rot="10800000" flipH="1">
              <a:off x="2282" y="276"/>
              <a:ext cx="40"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p>
          </p:txBody>
        </p:sp>
        <p:sp>
          <p:nvSpPr>
            <p:cNvPr id="204" name="Arc 18"/>
            <p:cNvSpPr>
              <a:spLocks/>
            </p:cNvSpPr>
            <p:nvPr/>
          </p:nvSpPr>
          <p:spPr bwMode="auto">
            <a:xfrm rot="10800000">
              <a:off x="2823" y="276"/>
              <a:ext cx="39"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p>
          </p:txBody>
        </p:sp>
      </p:grpSp>
      <p:sp>
        <p:nvSpPr>
          <p:cNvPr id="199" name="AutoShape 19"/>
          <p:cNvSpPr>
            <a:spLocks noChangeArrowheads="1"/>
          </p:cNvSpPr>
          <p:nvPr/>
        </p:nvSpPr>
        <p:spPr bwMode="auto">
          <a:xfrm flipH="1" flipV="1">
            <a:off x="280363" y="1596862"/>
            <a:ext cx="446901" cy="92634"/>
          </a:xfrm>
          <a:custGeom>
            <a:avLst/>
            <a:gdLst>
              <a:gd name="T0" fmla="*/ 364 w 21600"/>
              <a:gd name="T1" fmla="*/ 40 h 21600"/>
              <a:gd name="T2" fmla="*/ 193 w 21600"/>
              <a:gd name="T3" fmla="*/ 80 h 21600"/>
              <a:gd name="T4" fmla="*/ 22 w 21600"/>
              <a:gd name="T5" fmla="*/ 40 h 21600"/>
              <a:gd name="T6" fmla="*/ 193 w 21600"/>
              <a:gd name="T7" fmla="*/ 0 h 21600"/>
              <a:gd name="T8" fmla="*/ 0 60000 65536"/>
              <a:gd name="T9" fmla="*/ 0 60000 65536"/>
              <a:gd name="T10" fmla="*/ 0 60000 65536"/>
              <a:gd name="T11" fmla="*/ 0 60000 65536"/>
              <a:gd name="T12" fmla="*/ 3022 w 21600"/>
              <a:gd name="T13" fmla="*/ 2970 h 21600"/>
              <a:gd name="T14" fmla="*/ 18578 w 21600"/>
              <a:gd name="T15" fmla="*/ 18630 h 21600"/>
            </a:gdLst>
            <a:ahLst/>
            <a:cxnLst>
              <a:cxn ang="T8">
                <a:pos x="T0" y="T1"/>
              </a:cxn>
              <a:cxn ang="T9">
                <a:pos x="T2" y="T3"/>
              </a:cxn>
              <a:cxn ang="T10">
                <a:pos x="T4" y="T5"/>
              </a:cxn>
              <a:cxn ang="T11">
                <a:pos x="T6" y="T7"/>
              </a:cxn>
            </a:cxnLst>
            <a:rect l="T12" t="T13" r="T14" b="T15"/>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p:spPr>
        <p:txBody>
          <a:bodyPr anchor="ctr">
            <a:noAutofit/>
          </a:bodyPr>
          <a:lstStyle/>
          <a:p>
            <a:endParaRPr lang="en-US"/>
          </a:p>
        </p:txBody>
      </p:sp>
      <p:sp>
        <p:nvSpPr>
          <p:cNvPr id="201" name="Freeform 21"/>
          <p:cNvSpPr>
            <a:spLocks/>
          </p:cNvSpPr>
          <p:nvPr/>
        </p:nvSpPr>
        <p:spPr bwMode="auto">
          <a:xfrm flipH="1">
            <a:off x="276758" y="1504197"/>
            <a:ext cx="444848" cy="98240"/>
          </a:xfrm>
          <a:custGeom>
            <a:avLst/>
            <a:gdLst>
              <a:gd name="T0" fmla="*/ 0 w 288"/>
              <a:gd name="T1" fmla="*/ 144 h 144"/>
              <a:gd name="T2" fmla="*/ 0 w 288"/>
              <a:gd name="T3" fmla="*/ 0 h 144"/>
              <a:gd name="T4" fmla="*/ 288 w 288"/>
              <a:gd name="T5" fmla="*/ 0 h 144"/>
              <a:gd name="T6" fmla="*/ 288 w 288"/>
              <a:gd name="T7" fmla="*/ 144 h 144"/>
              <a:gd name="T8" fmla="*/ 0 60000 65536"/>
              <a:gd name="T9" fmla="*/ 0 60000 65536"/>
              <a:gd name="T10" fmla="*/ 0 60000 65536"/>
              <a:gd name="T11" fmla="*/ 0 60000 65536"/>
              <a:gd name="T12" fmla="*/ 0 w 288"/>
              <a:gd name="T13" fmla="*/ 0 h 144"/>
              <a:gd name="T14" fmla="*/ 288 w 288"/>
              <a:gd name="T15" fmla="*/ 144 h 144"/>
            </a:gdLst>
            <a:ahLst/>
            <a:cxnLst>
              <a:cxn ang="T8">
                <a:pos x="T0" y="T1"/>
              </a:cxn>
              <a:cxn ang="T9">
                <a:pos x="T2" y="T3"/>
              </a:cxn>
              <a:cxn ang="T10">
                <a:pos x="T4" y="T5"/>
              </a:cxn>
              <a:cxn ang="T11">
                <a:pos x="T6" y="T7"/>
              </a:cxn>
            </a:cxnLst>
            <a:rect l="T12" t="T13" r="T14" b="T15"/>
            <a:pathLst>
              <a:path w="288" h="144">
                <a:moveTo>
                  <a:pt x="0" y="144"/>
                </a:moveTo>
                <a:lnTo>
                  <a:pt x="0" y="0"/>
                </a:lnTo>
                <a:lnTo>
                  <a:pt x="288" y="0"/>
                </a:lnTo>
                <a:lnTo>
                  <a:pt x="288" y="144"/>
                </a:lnTo>
              </a:path>
            </a:pathLst>
          </a:custGeom>
          <a:noFill/>
          <a:ln w="28575">
            <a:solidFill>
              <a:schemeClr val="tx1"/>
            </a:solidFill>
            <a:round/>
            <a:headEnd type="none" w="lg" len="med"/>
            <a:tailEnd type="none" w="lg" len="med"/>
          </a:ln>
        </p:spPr>
        <p:txBody>
          <a:bodyPr anchor="ctr">
            <a:noAutofit/>
          </a:bodyPr>
          <a:lstStyle/>
          <a:p>
            <a:endParaRPr lang="en-US"/>
          </a:p>
        </p:txBody>
      </p:sp>
      <p:sp>
        <p:nvSpPr>
          <p:cNvPr id="208" name="Freeform 207"/>
          <p:cNvSpPr/>
          <p:nvPr/>
        </p:nvSpPr>
        <p:spPr bwMode="auto">
          <a:xfrm>
            <a:off x="4931054" y="6788037"/>
            <a:ext cx="2223829" cy="1141794"/>
          </a:xfrm>
          <a:custGeom>
            <a:avLst/>
            <a:gdLst>
              <a:gd name="connsiteX0" fmla="*/ 0 w 5310835"/>
              <a:gd name="connsiteY0" fmla="*/ 0 h 621792"/>
              <a:gd name="connsiteX1" fmla="*/ 5310835 w 5310835"/>
              <a:gd name="connsiteY1" fmla="*/ 621792 h 621792"/>
              <a:gd name="connsiteX0" fmla="*/ 0 w 5310835"/>
              <a:gd name="connsiteY0" fmla="*/ 0 h 872947"/>
              <a:gd name="connsiteX1" fmla="*/ 5310835 w 5310835"/>
              <a:gd name="connsiteY1" fmla="*/ 621792 h 872947"/>
              <a:gd name="connsiteX0" fmla="*/ 0 w 5310835"/>
              <a:gd name="connsiteY0" fmla="*/ 0 h 1676060"/>
              <a:gd name="connsiteX1" fmla="*/ 5310835 w 5310835"/>
              <a:gd name="connsiteY1" fmla="*/ 621792 h 1676060"/>
              <a:gd name="connsiteX0" fmla="*/ 0 w 5010391"/>
              <a:gd name="connsiteY0" fmla="*/ 9224263 h 10900323"/>
              <a:gd name="connsiteX1" fmla="*/ 5010391 w 5010391"/>
              <a:gd name="connsiteY1" fmla="*/ 207266 h 10900323"/>
            </a:gdLst>
            <a:ahLst/>
            <a:cxnLst>
              <a:cxn ang="0">
                <a:pos x="connsiteX0" y="connsiteY0"/>
              </a:cxn>
              <a:cxn ang="0">
                <a:pos x="connsiteX1" y="connsiteY1"/>
              </a:cxn>
            </a:cxnLst>
            <a:rect l="l" t="t" r="r" b="b"/>
            <a:pathLst>
              <a:path w="5010391" h="10900323">
                <a:moveTo>
                  <a:pt x="0" y="9224263"/>
                </a:moveTo>
                <a:cubicBezTo>
                  <a:pt x="28543" y="10900323"/>
                  <a:pt x="3240113" y="2"/>
                  <a:pt x="5010391" y="207266"/>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197" name="Group 196"/>
          <p:cNvGrpSpPr/>
          <p:nvPr/>
        </p:nvGrpSpPr>
        <p:grpSpPr>
          <a:xfrm>
            <a:off x="6158333" y="3280412"/>
            <a:ext cx="3253086" cy="3192577"/>
            <a:chOff x="4081882" y="3280412"/>
            <a:chExt cx="4638255" cy="3468369"/>
          </a:xfrm>
        </p:grpSpPr>
        <p:cxnSp>
          <p:nvCxnSpPr>
            <p:cNvPr id="206" name="Straight Connector 187"/>
            <p:cNvCxnSpPr>
              <a:cxnSpLocks noChangeShapeType="1"/>
            </p:cNvCxnSpPr>
            <p:nvPr/>
          </p:nvCxnSpPr>
          <p:spPr bwMode="auto">
            <a:xfrm rot="5400000">
              <a:off x="2370417" y="5005795"/>
              <a:ext cx="3461880" cy="11113"/>
            </a:xfrm>
            <a:prstGeom prst="line">
              <a:avLst/>
            </a:prstGeom>
            <a:noFill/>
            <a:ln w="254000" algn="ctr">
              <a:solidFill>
                <a:schemeClr val="bg1">
                  <a:lumMod val="50000"/>
                </a:schemeClr>
              </a:solidFill>
              <a:round/>
              <a:headEnd type="none" w="lg" len="med"/>
              <a:tailEnd type="none" w="lg" len="med"/>
            </a:ln>
          </p:spPr>
        </p:cxnSp>
        <p:cxnSp>
          <p:nvCxnSpPr>
            <p:cNvPr id="209" name="Straight Connector 189"/>
            <p:cNvCxnSpPr>
              <a:cxnSpLocks noChangeShapeType="1"/>
            </p:cNvCxnSpPr>
            <p:nvPr/>
          </p:nvCxnSpPr>
          <p:spPr bwMode="auto">
            <a:xfrm rot="5400000">
              <a:off x="6983641" y="5012284"/>
              <a:ext cx="3461880" cy="11113"/>
            </a:xfrm>
            <a:prstGeom prst="line">
              <a:avLst/>
            </a:prstGeom>
            <a:noFill/>
            <a:ln w="254000" algn="ctr">
              <a:solidFill>
                <a:schemeClr val="bg1">
                  <a:lumMod val="50000"/>
                </a:schemeClr>
              </a:solidFill>
              <a:round/>
              <a:headEnd type="none" w="lg" len="med"/>
              <a:tailEnd type="none" w="lg" len="med"/>
            </a:ln>
          </p:spPr>
        </p:cxnSp>
        <p:cxnSp>
          <p:nvCxnSpPr>
            <p:cNvPr id="210" name="Straight Connector 190"/>
            <p:cNvCxnSpPr>
              <a:cxnSpLocks noChangeShapeType="1"/>
            </p:cNvCxnSpPr>
            <p:nvPr/>
          </p:nvCxnSpPr>
          <p:spPr bwMode="auto">
            <a:xfrm rot="10800000">
              <a:off x="4081882" y="6617357"/>
              <a:ext cx="4635082" cy="12045"/>
            </a:xfrm>
            <a:prstGeom prst="line">
              <a:avLst/>
            </a:prstGeom>
            <a:noFill/>
            <a:ln w="254000" algn="ctr">
              <a:solidFill>
                <a:schemeClr val="bg1">
                  <a:lumMod val="50000"/>
                </a:schemeClr>
              </a:solidFill>
              <a:round/>
              <a:headEnd type="none" w="lg" len="med"/>
              <a:tailEnd type="none" w="lg" len="med"/>
            </a:ln>
          </p:spPr>
        </p:cxnSp>
      </p:grpSp>
      <p:sp>
        <p:nvSpPr>
          <p:cNvPr id="211" name="Trapezoid 210"/>
          <p:cNvSpPr/>
          <p:nvPr/>
        </p:nvSpPr>
        <p:spPr>
          <a:xfrm>
            <a:off x="3486150" y="3981450"/>
            <a:ext cx="533400" cy="213360"/>
          </a:xfrm>
          <a:prstGeom prst="trapezoi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s-CO"/>
          </a:p>
        </p:txBody>
      </p:sp>
      <p:sp>
        <p:nvSpPr>
          <p:cNvPr id="212" name="Line 117 2"/>
          <p:cNvSpPr>
            <a:spLocks noChangeShapeType="1"/>
          </p:cNvSpPr>
          <p:nvPr/>
        </p:nvSpPr>
        <p:spPr bwMode="auto">
          <a:xfrm flipV="1">
            <a:off x="3743960" y="3778568"/>
            <a:ext cx="0" cy="267652"/>
          </a:xfrm>
          <a:prstGeom prst="line">
            <a:avLst/>
          </a:prstGeom>
          <a:noFill/>
          <a:ln w="12700">
            <a:solidFill>
              <a:schemeClr val="tx1"/>
            </a:solidFill>
            <a:round/>
            <a:headEnd type="none" w="lg" len="med"/>
            <a:tailEnd type="none" w="lg" len="med"/>
          </a:ln>
        </p:spPr>
        <p:txBody>
          <a:bodyPr wrap="square" anchor="ctr">
            <a:noAutofit/>
          </a:bodyPr>
          <a:lstStyle/>
          <a:p>
            <a:endParaRPr lang="en-US"/>
          </a:p>
        </p:txBody>
      </p:sp>
      <p:grpSp>
        <p:nvGrpSpPr>
          <p:cNvPr id="267" name="Group 266"/>
          <p:cNvGrpSpPr/>
          <p:nvPr/>
        </p:nvGrpSpPr>
        <p:grpSpPr>
          <a:xfrm>
            <a:off x="450563" y="2180782"/>
            <a:ext cx="96456" cy="4339450"/>
            <a:chOff x="450563" y="2190307"/>
            <a:chExt cx="96456" cy="4339450"/>
          </a:xfrm>
        </p:grpSpPr>
        <p:sp>
          <p:nvSpPr>
            <p:cNvPr id="247" name="Rectangle 246"/>
            <p:cNvSpPr/>
            <p:nvPr/>
          </p:nvSpPr>
          <p:spPr bwMode="auto">
            <a:xfrm rot="5400000">
              <a:off x="-1670934" y="4311804"/>
              <a:ext cx="4339450" cy="96456"/>
            </a:xfrm>
            <a:prstGeom prst="rect">
              <a:avLst/>
            </a:pr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248" name="Straight Connector 247"/>
            <p:cNvCxnSpPr/>
            <p:nvPr/>
          </p:nvCxnSpPr>
          <p:spPr bwMode="auto">
            <a:xfrm rot="5400000">
              <a:off x="-1627126"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cxnSp>
          <p:nvCxnSpPr>
            <p:cNvPr id="249" name="Straight Connector 248"/>
            <p:cNvCxnSpPr/>
            <p:nvPr/>
          </p:nvCxnSpPr>
          <p:spPr bwMode="auto">
            <a:xfrm rot="5400000">
              <a:off x="-1717160"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grpSp>
      <p:grpSp>
        <p:nvGrpSpPr>
          <p:cNvPr id="273" name="Group 272"/>
          <p:cNvGrpSpPr/>
          <p:nvPr/>
        </p:nvGrpSpPr>
        <p:grpSpPr>
          <a:xfrm>
            <a:off x="4090416" y="3002541"/>
            <a:ext cx="613258" cy="3603762"/>
            <a:chOff x="4090416" y="3002541"/>
            <a:chExt cx="613258" cy="3603762"/>
          </a:xfrm>
        </p:grpSpPr>
        <p:sp>
          <p:nvSpPr>
            <p:cNvPr id="263" name="Freeform 262"/>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58" name="Freeform 257"/>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sp>
        <p:nvSpPr>
          <p:cNvPr id="265" name="Freeform 264"/>
          <p:cNvSpPr/>
          <p:nvPr/>
        </p:nvSpPr>
        <p:spPr bwMode="auto">
          <a:xfrm>
            <a:off x="4686300" y="3152775"/>
            <a:ext cx="209550" cy="4105275"/>
          </a:xfrm>
          <a:custGeom>
            <a:avLst/>
            <a:gdLst>
              <a:gd name="connsiteX0" fmla="*/ 9525 w 192087"/>
              <a:gd name="connsiteY0" fmla="*/ 0 h 3114675"/>
              <a:gd name="connsiteX1" fmla="*/ 190500 w 192087"/>
              <a:gd name="connsiteY1" fmla="*/ 304800 h 3114675"/>
              <a:gd name="connsiteX2" fmla="*/ 0 w 192087"/>
              <a:gd name="connsiteY2" fmla="*/ 1000125 h 3114675"/>
              <a:gd name="connsiteX3" fmla="*/ 190500 w 192087"/>
              <a:gd name="connsiteY3" fmla="*/ 1571625 h 3114675"/>
              <a:gd name="connsiteX4" fmla="*/ 9525 w 192087"/>
              <a:gd name="connsiteY4" fmla="*/ 2362200 h 3114675"/>
              <a:gd name="connsiteX5" fmla="*/ 190500 w 192087"/>
              <a:gd name="connsiteY5" fmla="*/ 3114675 h 311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087" h="3114675">
                <a:moveTo>
                  <a:pt x="9525" y="0"/>
                </a:moveTo>
                <a:cubicBezTo>
                  <a:pt x="100806" y="69056"/>
                  <a:pt x="192087" y="138113"/>
                  <a:pt x="190500" y="304800"/>
                </a:cubicBezTo>
                <a:cubicBezTo>
                  <a:pt x="188913" y="471487"/>
                  <a:pt x="0" y="788988"/>
                  <a:pt x="0" y="1000125"/>
                </a:cubicBezTo>
                <a:cubicBezTo>
                  <a:pt x="0" y="1211262"/>
                  <a:pt x="188913" y="1344613"/>
                  <a:pt x="190500" y="1571625"/>
                </a:cubicBezTo>
                <a:cubicBezTo>
                  <a:pt x="192087" y="1798637"/>
                  <a:pt x="9525" y="2105025"/>
                  <a:pt x="9525" y="2362200"/>
                </a:cubicBezTo>
                <a:cubicBezTo>
                  <a:pt x="9525" y="2619375"/>
                  <a:pt x="100012" y="2867025"/>
                  <a:pt x="190500" y="3114675"/>
                </a:cubicBezTo>
              </a:path>
            </a:pathLst>
          </a:custGeom>
          <a:noFill/>
          <a:ln w="38100" cap="flat" cmpd="sng" algn="ctr">
            <a:solidFill>
              <a:schemeClr val="accent6">
                <a:lumMod val="50000"/>
              </a:schemeClr>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nvGrpSpPr>
          <p:cNvPr id="237" name="Group 236"/>
          <p:cNvGrpSpPr/>
          <p:nvPr/>
        </p:nvGrpSpPr>
        <p:grpSpPr>
          <a:xfrm>
            <a:off x="537882" y="6078071"/>
            <a:ext cx="3657600" cy="45719"/>
            <a:chOff x="537882" y="6078071"/>
            <a:chExt cx="3657600" cy="45719"/>
          </a:xfrm>
          <a:solidFill>
            <a:schemeClr val="accent2">
              <a:lumMod val="50000"/>
            </a:schemeClr>
          </a:solidFill>
        </p:grpSpPr>
        <p:sp>
          <p:nvSpPr>
            <p:cNvPr id="236" name="Rectangle 235"/>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219" name="Straight Connector 218"/>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25" name="Straight Connector 22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238" name="Group 237"/>
          <p:cNvGrpSpPr/>
          <p:nvPr/>
        </p:nvGrpSpPr>
        <p:grpSpPr>
          <a:xfrm>
            <a:off x="537882" y="6230471"/>
            <a:ext cx="3657600" cy="45719"/>
            <a:chOff x="537882" y="6078071"/>
            <a:chExt cx="3657600" cy="45719"/>
          </a:xfrm>
          <a:solidFill>
            <a:schemeClr val="accent2">
              <a:lumMod val="50000"/>
            </a:schemeClr>
          </a:solidFill>
        </p:grpSpPr>
        <p:sp>
          <p:nvSpPr>
            <p:cNvPr id="239" name="Rectangle 238"/>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240" name="Straight Connector 239"/>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1" name="Straight Connector 240"/>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242" name="Group 241"/>
          <p:cNvGrpSpPr/>
          <p:nvPr/>
        </p:nvGrpSpPr>
        <p:grpSpPr>
          <a:xfrm>
            <a:off x="537882" y="6382871"/>
            <a:ext cx="3657600" cy="45719"/>
            <a:chOff x="537882" y="6078071"/>
            <a:chExt cx="3657600" cy="45719"/>
          </a:xfrm>
          <a:solidFill>
            <a:schemeClr val="accent2">
              <a:lumMod val="50000"/>
            </a:schemeClr>
          </a:solidFill>
        </p:grpSpPr>
        <p:sp>
          <p:nvSpPr>
            <p:cNvPr id="243" name="Rectangle 242"/>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244" name="Straight Connector 243"/>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5" name="Straight Connector 24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sp>
        <p:nvSpPr>
          <p:cNvPr id="268" name="Flowchart: Collate 267"/>
          <p:cNvSpPr/>
          <p:nvPr/>
        </p:nvSpPr>
        <p:spPr bwMode="auto">
          <a:xfrm>
            <a:off x="419999" y="6521928"/>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69" name="Flowchart: Collate 268"/>
          <p:cNvSpPr/>
          <p:nvPr/>
        </p:nvSpPr>
        <p:spPr bwMode="auto">
          <a:xfrm>
            <a:off x="4142476" y="6589502"/>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70" name="Rounded Rectangle 269"/>
          <p:cNvSpPr/>
          <p:nvPr/>
        </p:nvSpPr>
        <p:spPr bwMode="auto">
          <a:xfrm>
            <a:off x="1733550" y="-228600"/>
            <a:ext cx="2476500" cy="1476375"/>
          </a:xfrm>
          <a:prstGeom prst="roundRect">
            <a:avLst/>
          </a:prstGeom>
          <a:solidFill>
            <a:schemeClr val="accent6">
              <a:lumMod val="50000"/>
            </a:schemeClr>
          </a:solidFill>
          <a:ln w="5715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Century Gothic" pitchFamily="34" charset="0"/>
              <a:cs typeface="Arial" charset="0"/>
            </a:endParaRPr>
          </a:p>
        </p:txBody>
      </p:sp>
      <p:grpSp>
        <p:nvGrpSpPr>
          <p:cNvPr id="274" name="Group 273"/>
          <p:cNvGrpSpPr/>
          <p:nvPr/>
        </p:nvGrpSpPr>
        <p:grpSpPr>
          <a:xfrm rot="16200000" flipV="1">
            <a:off x="1572366" y="498478"/>
            <a:ext cx="666088" cy="2100882"/>
            <a:chOff x="4090416" y="3002541"/>
            <a:chExt cx="613258" cy="3603762"/>
          </a:xfrm>
        </p:grpSpPr>
        <p:sp>
          <p:nvSpPr>
            <p:cNvPr id="275" name="Freeform 274"/>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76" name="Freeform 275"/>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sp>
        <p:nvSpPr>
          <p:cNvPr id="297" name="Rectangle 296"/>
          <p:cNvSpPr/>
          <p:nvPr/>
        </p:nvSpPr>
        <p:spPr bwMode="auto">
          <a:xfrm>
            <a:off x="1466850" y="-438150"/>
            <a:ext cx="3009900" cy="438150"/>
          </a:xfrm>
          <a:prstGeom prst="rect">
            <a:avLst/>
          </a:prstGeom>
          <a:solidFill>
            <a:schemeClr val="bg1"/>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31" name="Rectangle 230"/>
          <p:cNvSpPr/>
          <p:nvPr/>
        </p:nvSpPr>
        <p:spPr bwMode="auto">
          <a:xfrm>
            <a:off x="469126" y="1415332"/>
            <a:ext cx="45719" cy="159026"/>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18" name="Rectangle 217">
            <a:extLst>
              <a:ext uri="{FF2B5EF4-FFF2-40B4-BE49-F238E27FC236}">
                <a16:creationId xmlns:a16="http://schemas.microsoft.com/office/drawing/2014/main" id="{4BB52E6D-04D6-438F-8027-9A618A597B61}"/>
              </a:ext>
            </a:extLst>
          </p:cNvPr>
          <p:cNvSpPr/>
          <p:nvPr/>
        </p:nvSpPr>
        <p:spPr>
          <a:xfrm>
            <a:off x="1351033" y="2285207"/>
            <a:ext cx="382517" cy="30870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426897FB-ED11-4189-9E84-80276A48958F}"/>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1362133" y="2342471"/>
            <a:ext cx="260572" cy="213333"/>
          </a:xfrm>
          <a:prstGeom prst="rect">
            <a:avLst/>
          </a:prstGeom>
        </p:spPr>
      </p:pic>
      <p:sp>
        <p:nvSpPr>
          <p:cNvPr id="221" name="Line 120">
            <a:extLst>
              <a:ext uri="{FF2B5EF4-FFF2-40B4-BE49-F238E27FC236}">
                <a16:creationId xmlns:a16="http://schemas.microsoft.com/office/drawing/2014/main" id="{A0345213-931A-488A-84AF-5039B0E17A94}"/>
              </a:ext>
            </a:extLst>
          </p:cNvPr>
          <p:cNvSpPr>
            <a:spLocks noChangeShapeType="1"/>
          </p:cNvSpPr>
          <p:nvPr/>
        </p:nvSpPr>
        <p:spPr bwMode="auto">
          <a:xfrm flipH="1">
            <a:off x="774497" y="2001203"/>
            <a:ext cx="968578" cy="0"/>
          </a:xfrm>
          <a:prstGeom prst="line">
            <a:avLst/>
          </a:prstGeom>
          <a:noFill/>
          <a:ln w="38100">
            <a:solidFill>
              <a:srgbClr val="C00000"/>
            </a:solidFill>
            <a:prstDash val="sysDot"/>
            <a:round/>
            <a:headEnd type="none" w="lg" len="med"/>
            <a:tailEnd type="none" w="lg" len="med"/>
          </a:ln>
        </p:spPr>
        <p:txBody>
          <a:bodyPr wrap="square" anchor="ctr">
            <a:noAutofit/>
          </a:bodyPr>
          <a:lstStyle/>
          <a:p>
            <a:endParaRPr lang="en-US"/>
          </a:p>
        </p:txBody>
      </p:sp>
    </p:spTree>
    <p:extLst>
      <p:ext uri="{BB962C8B-B14F-4D97-AF65-F5344CB8AC3E}">
        <p14:creationId xmlns:p14="http://schemas.microsoft.com/office/powerpoint/2010/main" val="102685563"/>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401" name="Rectangle 194"/>
          <p:cNvSpPr>
            <a:spLocks noChangeArrowheads="1"/>
          </p:cNvSpPr>
          <p:nvPr/>
        </p:nvSpPr>
        <p:spPr bwMode="auto">
          <a:xfrm>
            <a:off x="4369395" y="2316726"/>
            <a:ext cx="209895" cy="4928616"/>
          </a:xfrm>
          <a:prstGeom prst="rect">
            <a:avLst/>
          </a:prstGeom>
          <a:noFill/>
          <a:ln w="28575" algn="ctr">
            <a:solidFill>
              <a:srgbClr val="000000"/>
            </a:solidFill>
            <a:round/>
            <a:headEnd type="none" w="lg" len="med"/>
            <a:tailEnd type="none" w="lg" len="med"/>
          </a:ln>
        </p:spPr>
        <p:txBody>
          <a:bodyPr wrap="square">
            <a:noAutofit/>
          </a:bodyPr>
          <a:lstStyle/>
          <a:p>
            <a:pPr>
              <a:spcBef>
                <a:spcPct val="50000"/>
              </a:spcBef>
            </a:pPr>
            <a:endParaRPr lang="en-US">
              <a:solidFill>
                <a:srgbClr val="000000"/>
              </a:solidFill>
            </a:endParaRPr>
          </a:p>
        </p:txBody>
      </p:sp>
      <p:sp>
        <p:nvSpPr>
          <p:cNvPr id="256" name="Rectangle 112 1"/>
          <p:cNvSpPr>
            <a:spLocks noChangeArrowheads="1"/>
          </p:cNvSpPr>
          <p:nvPr/>
        </p:nvSpPr>
        <p:spPr bwMode="auto">
          <a:xfrm>
            <a:off x="4364447" y="6701976"/>
            <a:ext cx="201189" cy="523875"/>
          </a:xfrm>
          <a:prstGeom prst="rect">
            <a:avLst/>
          </a:prstGeom>
          <a:solidFill>
            <a:schemeClr val="accent2">
              <a:lumMod val="50000"/>
            </a:schemeClr>
          </a:solidFill>
          <a:ln w="12700">
            <a:noFill/>
            <a:miter lim="800000"/>
            <a:headEnd type="none" w="lg" len="med"/>
            <a:tailEnd type="none" w="lg" len="med"/>
          </a:ln>
        </p:spPr>
        <p:txBody>
          <a:bodyPr wrap="square" anchor="ctr">
            <a:noAutofit/>
          </a:bodyPr>
          <a:lstStyle/>
          <a:p>
            <a:endParaRPr lang="en-US">
              <a:solidFill>
                <a:srgbClr val="000000"/>
              </a:solidFill>
            </a:endParaRPr>
          </a:p>
        </p:txBody>
      </p:sp>
      <p:sp>
        <p:nvSpPr>
          <p:cNvPr id="13399" name="Rectangle 112 2"/>
          <p:cNvSpPr>
            <a:spLocks noChangeArrowheads="1"/>
          </p:cNvSpPr>
          <p:nvPr/>
        </p:nvSpPr>
        <p:spPr bwMode="auto">
          <a:xfrm>
            <a:off x="6819106" y="6410155"/>
            <a:ext cx="646113" cy="523875"/>
          </a:xfrm>
          <a:prstGeom prst="rect">
            <a:avLst/>
          </a:prstGeom>
          <a:solidFill>
            <a:srgbClr val="8EAED2"/>
          </a:solidFill>
          <a:ln w="12700">
            <a:noFill/>
            <a:miter lim="800000"/>
            <a:headEnd type="none" w="lg" len="med"/>
            <a:tailEnd type="none" w="lg" len="med"/>
          </a:ln>
        </p:spPr>
        <p:txBody>
          <a:bodyPr anchor="ctr">
            <a:noAutofit/>
          </a:bodyPr>
          <a:lstStyle/>
          <a:p>
            <a:endParaRPr lang="en-US">
              <a:solidFill>
                <a:srgbClr val="000000"/>
              </a:solidFill>
            </a:endParaRPr>
          </a:p>
        </p:txBody>
      </p:sp>
      <p:sp>
        <p:nvSpPr>
          <p:cNvPr id="13314" name="Rectangle 185"/>
          <p:cNvSpPr>
            <a:spLocks noChangeArrowheads="1"/>
          </p:cNvSpPr>
          <p:nvPr/>
        </p:nvSpPr>
        <p:spPr bwMode="auto">
          <a:xfrm>
            <a:off x="6224169" y="5167223"/>
            <a:ext cx="3195876" cy="1209513"/>
          </a:xfrm>
          <a:prstGeom prst="rect">
            <a:avLst/>
          </a:prstGeom>
          <a:solidFill>
            <a:srgbClr val="8EAED2"/>
          </a:solidFill>
          <a:ln w="12700" algn="ctr">
            <a:solidFill>
              <a:schemeClr val="bg2"/>
            </a:solidFill>
            <a:round/>
            <a:headEnd type="none" w="lg" len="med"/>
            <a:tailEnd type="none" w="lg" len="med"/>
          </a:ln>
        </p:spPr>
        <p:txBody>
          <a:bodyPr>
            <a:noAutofit/>
          </a:bodyPr>
          <a:lstStyle/>
          <a:p>
            <a:pPr>
              <a:spcBef>
                <a:spcPct val="50000"/>
              </a:spcBef>
            </a:pPr>
            <a:endParaRPr lang="en-US">
              <a:solidFill>
                <a:srgbClr val="000000"/>
              </a:solidFill>
            </a:endParaRPr>
          </a:p>
        </p:txBody>
      </p:sp>
      <p:sp>
        <p:nvSpPr>
          <p:cNvPr id="13330" name="Line 117 1"/>
          <p:cNvSpPr>
            <a:spLocks noChangeShapeType="1"/>
          </p:cNvSpPr>
          <p:nvPr/>
        </p:nvSpPr>
        <p:spPr bwMode="auto">
          <a:xfrm>
            <a:off x="8680906" y="888477"/>
            <a:ext cx="0" cy="4183811"/>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sp>
        <p:nvSpPr>
          <p:cNvPr id="13331" name="Line 119"/>
          <p:cNvSpPr>
            <a:spLocks noChangeShapeType="1"/>
          </p:cNvSpPr>
          <p:nvPr/>
        </p:nvSpPr>
        <p:spPr bwMode="auto">
          <a:xfrm>
            <a:off x="1247687" y="2580830"/>
            <a:ext cx="3110668" cy="0"/>
          </a:xfrm>
          <a:prstGeom prst="line">
            <a:avLst/>
          </a:prstGeom>
          <a:noFill/>
          <a:ln w="38100">
            <a:solidFill>
              <a:srgbClr val="C00000"/>
            </a:solidFill>
            <a:prstDash val="sysDot"/>
            <a:round/>
            <a:headEnd type="none" w="lg" len="med"/>
            <a:tailEnd type="none" w="lg" len="med"/>
          </a:ln>
        </p:spPr>
        <p:txBody>
          <a:bodyPr wrap="square" anchor="ctr">
            <a:noAutofit/>
          </a:bodyPr>
          <a:lstStyle/>
          <a:p>
            <a:endParaRPr lang="en-US">
              <a:solidFill>
                <a:srgbClr val="000000"/>
              </a:solidFill>
            </a:endParaRPr>
          </a:p>
        </p:txBody>
      </p:sp>
      <p:sp>
        <p:nvSpPr>
          <p:cNvPr id="13392" name="Line 198"/>
          <p:cNvSpPr>
            <a:spLocks noChangeShapeType="1"/>
          </p:cNvSpPr>
          <p:nvPr/>
        </p:nvSpPr>
        <p:spPr bwMode="auto">
          <a:xfrm flipH="1">
            <a:off x="1485900" y="1988820"/>
            <a:ext cx="0" cy="600556"/>
          </a:xfrm>
          <a:prstGeom prst="line">
            <a:avLst/>
          </a:prstGeom>
          <a:noFill/>
          <a:ln w="12700">
            <a:solidFill>
              <a:schemeClr val="tx1"/>
            </a:solidFill>
            <a:round/>
            <a:headEnd type="triangle" w="med" len="med"/>
            <a:tailEnd type="triangle" w="med" len="med"/>
          </a:ln>
        </p:spPr>
        <p:txBody>
          <a:bodyPr wrap="square" anchor="ctr">
            <a:noAutofit/>
          </a:bodyPr>
          <a:lstStyle/>
          <a:p>
            <a:endParaRPr lang="en-US">
              <a:solidFill>
                <a:srgbClr val="000000"/>
              </a:solidFill>
            </a:endParaRPr>
          </a:p>
        </p:txBody>
      </p:sp>
      <p:sp>
        <p:nvSpPr>
          <p:cNvPr id="13394" name="Rectangle 115"/>
          <p:cNvSpPr>
            <a:spLocks noChangeArrowheads="1"/>
          </p:cNvSpPr>
          <p:nvPr/>
        </p:nvSpPr>
        <p:spPr bwMode="auto">
          <a:xfrm>
            <a:off x="8269596" y="4977402"/>
            <a:ext cx="822622" cy="350748"/>
          </a:xfrm>
          <a:prstGeom prst="rect">
            <a:avLst/>
          </a:prstGeom>
          <a:solidFill>
            <a:srgbClr val="F14343"/>
          </a:solidFill>
          <a:ln w="12700">
            <a:solidFill>
              <a:schemeClr val="tx1"/>
            </a:solidFill>
            <a:miter lim="800000"/>
            <a:headEnd type="none" w="lg" len="med"/>
            <a:tailEnd type="none" w="lg" len="med"/>
          </a:ln>
        </p:spPr>
        <p:txBody>
          <a:bodyPr wrap="square" anchor="ctr">
            <a:noAutofit/>
          </a:bodyPr>
          <a:lstStyle/>
          <a:p>
            <a:endParaRPr lang="en-US">
              <a:solidFill>
                <a:srgbClr val="000000"/>
              </a:solidFill>
            </a:endParaRPr>
          </a:p>
        </p:txBody>
      </p:sp>
      <p:grpSp>
        <p:nvGrpSpPr>
          <p:cNvPr id="3" name="Group 214"/>
          <p:cNvGrpSpPr/>
          <p:nvPr/>
        </p:nvGrpSpPr>
        <p:grpSpPr>
          <a:xfrm>
            <a:off x="6472238" y="4264025"/>
            <a:ext cx="328612" cy="1816141"/>
            <a:chOff x="6472238" y="4264025"/>
            <a:chExt cx="328612" cy="2157413"/>
          </a:xfrm>
        </p:grpSpPr>
        <p:pic>
          <p:nvPicPr>
            <p:cNvPr id="13317" name="Picture 23"/>
            <p:cNvPicPr>
              <a:picLocks noChangeAspect="1" noChangeArrowheads="1"/>
            </p:cNvPicPr>
            <p:nvPr/>
          </p:nvPicPr>
          <p:blipFill>
            <a:blip r:embed="rId4" cstate="print"/>
            <a:srcRect/>
            <a:stretch>
              <a:fillRect/>
            </a:stretch>
          </p:blipFill>
          <p:spPr bwMode="auto">
            <a:xfrm>
              <a:off x="6472238" y="4264025"/>
              <a:ext cx="130175" cy="2157413"/>
            </a:xfrm>
            <a:prstGeom prst="rect">
              <a:avLst/>
            </a:prstGeom>
            <a:noFill/>
            <a:ln w="12700">
              <a:noFill/>
              <a:miter lim="800000"/>
              <a:headEnd type="none" w="lg" len="med"/>
              <a:tailEnd type="none" w="lg" len="med"/>
            </a:ln>
          </p:spPr>
        </p:pic>
        <p:grpSp>
          <p:nvGrpSpPr>
            <p:cNvPr id="4" name="Group 24"/>
            <p:cNvGrpSpPr>
              <a:grpSpLocks/>
            </p:cNvGrpSpPr>
            <p:nvPr/>
          </p:nvGrpSpPr>
          <p:grpSpPr bwMode="auto">
            <a:xfrm>
              <a:off x="6646863" y="4275138"/>
              <a:ext cx="153987" cy="2084387"/>
              <a:chOff x="3703" y="1140"/>
              <a:chExt cx="144" cy="1959"/>
            </a:xfrm>
          </p:grpSpPr>
          <p:sp>
            <p:nvSpPr>
              <p:cNvPr id="13426" name="Line 25"/>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27" name="Line 26"/>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8" name="Line 27"/>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9" name="Line 28"/>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0" name="Line 29"/>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1" name="Line 3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2" name="Line 3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3" name="Line 3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4" name="Line 3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5" name="Line 3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6" name="Line 3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7" name="Line 3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8" name="Line 3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9" name="Line 38"/>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0" name="Line 39"/>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1" name="Line 40"/>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2" name="Line 41"/>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3" name="Line 4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4" name="Line 4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5" name="Line 4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6" name="Line 4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7" name="Line 4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8" name="Line 4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9" name="Line 4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0" name="Line 49"/>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1" name="Line 5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2" name="Line 5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3" name="Line 5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4" name="Line 5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5" name="Line 5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6" name="Line 5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7" name="Line 5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8" name="Line 5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9" name="Line 58"/>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0" name="Line 59"/>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1" name="Line 60"/>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2" name="Line 61"/>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3" name="Line 6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4" name="Line 6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5" name="Line 6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6" name="Line 6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7" name="Line 6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8" name="Line 6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9" name="Line 6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0" name="Line 69"/>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1" name="Line 70"/>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2" name="Line 71"/>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3" name="Line 72"/>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4" name="Line 73"/>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75" name="Line 74"/>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6" name="Line 75"/>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7" name="Line 76"/>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8" name="Line 77"/>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9" name="Line 78"/>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0" name="Line 79"/>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1" name="Line 80"/>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2" name="Line 81"/>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3" name="Line 82"/>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grpSp>
        <p:nvGrpSpPr>
          <p:cNvPr id="5" name="Group 83"/>
          <p:cNvGrpSpPr>
            <a:grpSpLocks/>
          </p:cNvGrpSpPr>
          <p:nvPr/>
        </p:nvGrpSpPr>
        <p:grpSpPr bwMode="auto">
          <a:xfrm>
            <a:off x="6827838" y="5943775"/>
            <a:ext cx="620712" cy="88900"/>
            <a:chOff x="4147" y="3703"/>
            <a:chExt cx="391" cy="56"/>
          </a:xfrm>
        </p:grpSpPr>
        <p:sp>
          <p:nvSpPr>
            <p:cNvPr id="13421" name="Oval 84"/>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2" name="Oval 85"/>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3" name="Oval 86"/>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4" name="Oval 87"/>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5" name="Oval 88"/>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6" name="Group 89"/>
          <p:cNvGrpSpPr>
            <a:grpSpLocks/>
          </p:cNvGrpSpPr>
          <p:nvPr/>
        </p:nvGrpSpPr>
        <p:grpSpPr bwMode="auto">
          <a:xfrm>
            <a:off x="6961188" y="5778497"/>
            <a:ext cx="355600" cy="88900"/>
            <a:chOff x="4235" y="3596"/>
            <a:chExt cx="224" cy="56"/>
          </a:xfrm>
        </p:grpSpPr>
        <p:sp>
          <p:nvSpPr>
            <p:cNvPr id="13418" name="Oval 90"/>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9" name="Oval 91"/>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0" name="Oval 92"/>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7" name="Group 93"/>
          <p:cNvGrpSpPr>
            <a:grpSpLocks/>
          </p:cNvGrpSpPr>
          <p:nvPr/>
        </p:nvGrpSpPr>
        <p:grpSpPr bwMode="auto">
          <a:xfrm>
            <a:off x="6961188" y="5613221"/>
            <a:ext cx="355600" cy="88900"/>
            <a:chOff x="4233" y="3461"/>
            <a:chExt cx="224" cy="56"/>
          </a:xfrm>
        </p:grpSpPr>
        <p:sp>
          <p:nvSpPr>
            <p:cNvPr id="13415" name="Oval 94"/>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6" name="Oval 95"/>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7" name="Oval 96"/>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8" name="Group 97"/>
          <p:cNvGrpSpPr>
            <a:grpSpLocks/>
          </p:cNvGrpSpPr>
          <p:nvPr/>
        </p:nvGrpSpPr>
        <p:grpSpPr bwMode="auto">
          <a:xfrm>
            <a:off x="7026275" y="5447945"/>
            <a:ext cx="222250" cy="88900"/>
            <a:chOff x="4231" y="3326"/>
            <a:chExt cx="140" cy="56"/>
          </a:xfrm>
        </p:grpSpPr>
        <p:sp>
          <p:nvSpPr>
            <p:cNvPr id="13413" name="Oval 98"/>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4" name="Oval 99"/>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9" name="Group 100"/>
          <p:cNvGrpSpPr>
            <a:grpSpLocks/>
          </p:cNvGrpSpPr>
          <p:nvPr/>
        </p:nvGrpSpPr>
        <p:grpSpPr bwMode="auto">
          <a:xfrm>
            <a:off x="7026275" y="5282669"/>
            <a:ext cx="222250" cy="88900"/>
            <a:chOff x="4229" y="3191"/>
            <a:chExt cx="140" cy="56"/>
          </a:xfrm>
        </p:grpSpPr>
        <p:sp>
          <p:nvSpPr>
            <p:cNvPr id="13411" name="Oval 101"/>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2" name="Oval 102"/>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10" name="Group 103"/>
          <p:cNvGrpSpPr>
            <a:grpSpLocks/>
          </p:cNvGrpSpPr>
          <p:nvPr/>
        </p:nvGrpSpPr>
        <p:grpSpPr bwMode="auto">
          <a:xfrm>
            <a:off x="7026275" y="5117393"/>
            <a:ext cx="222250" cy="88900"/>
            <a:chOff x="4227" y="3056"/>
            <a:chExt cx="140" cy="56"/>
          </a:xfrm>
        </p:grpSpPr>
        <p:sp>
          <p:nvSpPr>
            <p:cNvPr id="13409" name="Oval 104"/>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0" name="Oval 105"/>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sp>
        <p:nvSpPr>
          <p:cNvPr id="13325" name="Oval 106"/>
          <p:cNvSpPr>
            <a:spLocks noChangeArrowheads="1"/>
          </p:cNvSpPr>
          <p:nvPr/>
        </p:nvSpPr>
        <p:spPr bwMode="auto">
          <a:xfrm>
            <a:off x="7092950" y="4952117"/>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6" name="Oval 107"/>
          <p:cNvSpPr>
            <a:spLocks noChangeArrowheads="1"/>
          </p:cNvSpPr>
          <p:nvPr/>
        </p:nvSpPr>
        <p:spPr bwMode="auto">
          <a:xfrm>
            <a:off x="7092950" y="4786841"/>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7" name="Oval 108"/>
          <p:cNvSpPr>
            <a:spLocks noChangeArrowheads="1"/>
          </p:cNvSpPr>
          <p:nvPr/>
        </p:nvSpPr>
        <p:spPr bwMode="auto">
          <a:xfrm>
            <a:off x="7092950" y="4621565"/>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8" name="Oval 109"/>
          <p:cNvSpPr>
            <a:spLocks noChangeArrowheads="1"/>
          </p:cNvSpPr>
          <p:nvPr/>
        </p:nvSpPr>
        <p:spPr bwMode="auto">
          <a:xfrm>
            <a:off x="7092950" y="4456289"/>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9" name="Oval 110"/>
          <p:cNvSpPr>
            <a:spLocks noChangeArrowheads="1"/>
          </p:cNvSpPr>
          <p:nvPr/>
        </p:nvSpPr>
        <p:spPr bwMode="auto">
          <a:xfrm>
            <a:off x="7092950" y="4291013"/>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nvGrpSpPr>
          <p:cNvPr id="11" name="Group 254"/>
          <p:cNvGrpSpPr/>
          <p:nvPr/>
        </p:nvGrpSpPr>
        <p:grpSpPr>
          <a:xfrm>
            <a:off x="6810375" y="3333750"/>
            <a:ext cx="663575" cy="4556125"/>
            <a:chOff x="6810375" y="3333750"/>
            <a:chExt cx="663575" cy="4556125"/>
          </a:xfrm>
        </p:grpSpPr>
        <p:sp>
          <p:nvSpPr>
            <p:cNvPr id="13407" name="Line 6"/>
            <p:cNvSpPr>
              <a:spLocks noChangeShapeType="1"/>
            </p:cNvSpPr>
            <p:nvPr/>
          </p:nvSpPr>
          <p:spPr bwMode="auto">
            <a:xfrm flipV="1">
              <a:off x="7473950" y="3333750"/>
              <a:ext cx="0" cy="4540628"/>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08" name="Line 7"/>
            <p:cNvSpPr>
              <a:spLocks noChangeShapeType="1"/>
            </p:cNvSpPr>
            <p:nvPr/>
          </p:nvSpPr>
          <p:spPr bwMode="auto">
            <a:xfrm flipV="1">
              <a:off x="6810375" y="3333750"/>
              <a:ext cx="0" cy="4556125"/>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3403" name="Line 118 1"/>
          <p:cNvSpPr>
            <a:spLocks noChangeShapeType="1"/>
          </p:cNvSpPr>
          <p:nvPr/>
        </p:nvSpPr>
        <p:spPr bwMode="auto">
          <a:xfrm flipV="1">
            <a:off x="6191250" y="2038350"/>
            <a:ext cx="0" cy="1695450"/>
          </a:xfrm>
          <a:prstGeom prst="line">
            <a:avLst/>
          </a:prstGeom>
          <a:noFill/>
          <a:ln w="76200">
            <a:solidFill>
              <a:srgbClr val="000000"/>
            </a:solidFill>
            <a:round/>
            <a:headEnd type="none" w="lg" len="med"/>
            <a:tailEnd type="none" w="lg" len="med"/>
          </a:ln>
        </p:spPr>
        <p:txBody>
          <a:bodyPr wrap="square" anchor="ctr">
            <a:noAutofit/>
          </a:bodyPr>
          <a:lstStyle/>
          <a:p>
            <a:endParaRPr lang="en-US">
              <a:solidFill>
                <a:srgbClr val="000000"/>
              </a:solidFill>
            </a:endParaRPr>
          </a:p>
        </p:txBody>
      </p:sp>
      <p:sp>
        <p:nvSpPr>
          <p:cNvPr id="13404" name="Line 118 2"/>
          <p:cNvSpPr>
            <a:spLocks noChangeShapeType="1"/>
          </p:cNvSpPr>
          <p:nvPr/>
        </p:nvSpPr>
        <p:spPr bwMode="auto">
          <a:xfrm flipV="1">
            <a:off x="6191250" y="1733550"/>
            <a:ext cx="0" cy="230505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grpSp>
        <p:nvGrpSpPr>
          <p:cNvPr id="216" name="Group 215"/>
          <p:cNvGrpSpPr/>
          <p:nvPr/>
        </p:nvGrpSpPr>
        <p:grpSpPr>
          <a:xfrm rot="1242137">
            <a:off x="2966139" y="-210466"/>
            <a:ext cx="5249862" cy="3746500"/>
            <a:chOff x="2957513" y="39688"/>
            <a:chExt cx="5249862" cy="3746500"/>
          </a:xfrm>
        </p:grpSpPr>
        <p:sp>
          <p:nvSpPr>
            <p:cNvPr id="13333" name="Line 127"/>
            <p:cNvSpPr>
              <a:spLocks noChangeShapeType="1"/>
            </p:cNvSpPr>
            <p:nvPr/>
          </p:nvSpPr>
          <p:spPr bwMode="auto">
            <a:xfrm flipH="1">
              <a:off x="3678238" y="39688"/>
              <a:ext cx="4529137" cy="374650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grpSp>
          <p:nvGrpSpPr>
            <p:cNvPr id="12" name="Group 184"/>
            <p:cNvGrpSpPr/>
            <p:nvPr/>
          </p:nvGrpSpPr>
          <p:grpSpPr>
            <a:xfrm>
              <a:off x="2957513" y="1573213"/>
              <a:ext cx="3281362" cy="2192337"/>
              <a:chOff x="881063" y="1573213"/>
              <a:chExt cx="3281362" cy="2192337"/>
            </a:xfrm>
          </p:grpSpPr>
          <p:sp>
            <p:nvSpPr>
              <p:cNvPr id="13334" name="Line 130"/>
              <p:cNvSpPr>
                <a:spLocks noChangeShapeType="1"/>
              </p:cNvSpPr>
              <p:nvPr/>
            </p:nvSpPr>
            <p:spPr bwMode="auto">
              <a:xfrm rot="3052331" flipH="1">
                <a:off x="1994694" y="31615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5" name="Line 131"/>
              <p:cNvSpPr>
                <a:spLocks noChangeShapeType="1"/>
              </p:cNvSpPr>
              <p:nvPr/>
            </p:nvSpPr>
            <p:spPr bwMode="auto">
              <a:xfrm rot="3052331" flipH="1">
                <a:off x="2115344" y="30630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6" name="Line 132"/>
              <p:cNvSpPr>
                <a:spLocks noChangeShapeType="1"/>
              </p:cNvSpPr>
              <p:nvPr/>
            </p:nvSpPr>
            <p:spPr bwMode="auto">
              <a:xfrm rot="3052331" flipH="1">
                <a:off x="2235994" y="29646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7" name="Line 133"/>
              <p:cNvSpPr>
                <a:spLocks noChangeShapeType="1"/>
              </p:cNvSpPr>
              <p:nvPr/>
            </p:nvSpPr>
            <p:spPr bwMode="auto">
              <a:xfrm rot="3052331" flipH="1">
                <a:off x="2356644" y="28662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8" name="Line 13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9" name="Line 13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0" name="Line 13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1" name="Line 13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2" name="Line 13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3" name="Line 13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4" name="Line 14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5" name="Line 14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6" name="Line 142"/>
              <p:cNvSpPr>
                <a:spLocks noChangeShapeType="1"/>
              </p:cNvSpPr>
              <p:nvPr/>
            </p:nvSpPr>
            <p:spPr bwMode="auto">
              <a:xfrm rot="3052331" flipH="1">
                <a:off x="2177256" y="31710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7" name="Line 143"/>
              <p:cNvSpPr>
                <a:spLocks noChangeShapeType="1"/>
              </p:cNvSpPr>
              <p:nvPr/>
            </p:nvSpPr>
            <p:spPr bwMode="auto">
              <a:xfrm rot="3052331" flipH="1">
                <a:off x="2297906" y="30726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8" name="Line 144"/>
              <p:cNvSpPr>
                <a:spLocks noChangeShapeType="1"/>
              </p:cNvSpPr>
              <p:nvPr/>
            </p:nvSpPr>
            <p:spPr bwMode="auto">
              <a:xfrm rot="3052331" flipH="1">
                <a:off x="2418556" y="29741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9" name="Line 145"/>
              <p:cNvSpPr>
                <a:spLocks noChangeShapeType="1"/>
              </p:cNvSpPr>
              <p:nvPr/>
            </p:nvSpPr>
            <p:spPr bwMode="auto">
              <a:xfrm rot="3052331" flipH="1">
                <a:off x="2540794" y="28741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0" name="Line 14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1" name="Line 14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2" name="Line 14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3" name="Line 14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4" name="Line 15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5" name="Line 15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6" name="Line 15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7" name="Line 15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8" name="Line 15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9" name="Line 15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0" name="Line 15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1" name="Line 15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2" name="Line 15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63" name="Line 16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4" name="Line 16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5" name="Line 162"/>
              <p:cNvSpPr>
                <a:spLocks noChangeShapeType="1"/>
              </p:cNvSpPr>
              <p:nvPr/>
            </p:nvSpPr>
            <p:spPr bwMode="auto">
              <a:xfrm rot="3052331" flipH="1">
                <a:off x="3447256" y="19804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6" name="Line 163"/>
              <p:cNvSpPr>
                <a:spLocks noChangeShapeType="1"/>
              </p:cNvSpPr>
              <p:nvPr/>
            </p:nvSpPr>
            <p:spPr bwMode="auto">
              <a:xfrm rot="3052331" flipH="1">
                <a:off x="3567906" y="18819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7" name="Line 164"/>
              <p:cNvSpPr>
                <a:spLocks noChangeShapeType="1"/>
              </p:cNvSpPr>
              <p:nvPr/>
            </p:nvSpPr>
            <p:spPr bwMode="auto">
              <a:xfrm rot="3052331" flipH="1">
                <a:off x="3690144" y="17835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8" name="Line 165"/>
              <p:cNvSpPr>
                <a:spLocks noChangeShapeType="1"/>
              </p:cNvSpPr>
              <p:nvPr/>
            </p:nvSpPr>
            <p:spPr bwMode="auto">
              <a:xfrm rot="3052331" flipH="1">
                <a:off x="3810794" y="16851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9" name="Line 16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0" name="Line 16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1" name="Line 16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2" name="Line 16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3" name="Line 17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4" name="Line 17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5" name="Line 17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6" name="Line 173"/>
              <p:cNvSpPr>
                <a:spLocks noChangeShapeType="1"/>
              </p:cNvSpPr>
              <p:nvPr/>
            </p:nvSpPr>
            <p:spPr bwMode="auto">
              <a:xfrm rot="3052331" flipH="1">
                <a:off x="3507582" y="20867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7" name="Line 174"/>
              <p:cNvSpPr>
                <a:spLocks noChangeShapeType="1"/>
              </p:cNvSpPr>
              <p:nvPr/>
            </p:nvSpPr>
            <p:spPr bwMode="auto">
              <a:xfrm rot="3052331" flipH="1">
                <a:off x="3628232" y="19883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8" name="Line 175"/>
              <p:cNvSpPr>
                <a:spLocks noChangeShapeType="1"/>
              </p:cNvSpPr>
              <p:nvPr/>
            </p:nvSpPr>
            <p:spPr bwMode="auto">
              <a:xfrm rot="3052331" flipH="1">
                <a:off x="3750469" y="188991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9" name="Line 176"/>
              <p:cNvSpPr>
                <a:spLocks noChangeShapeType="1"/>
              </p:cNvSpPr>
              <p:nvPr/>
            </p:nvSpPr>
            <p:spPr bwMode="auto">
              <a:xfrm rot="3052331" flipH="1">
                <a:off x="3871119" y="17914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0" name="Line 177"/>
              <p:cNvSpPr>
                <a:spLocks noChangeShapeType="1"/>
              </p:cNvSpPr>
              <p:nvPr/>
            </p:nvSpPr>
            <p:spPr bwMode="auto">
              <a:xfrm rot="3052331" flipH="1">
                <a:off x="1388269" y="365363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81" name="Line 178"/>
              <p:cNvSpPr>
                <a:spLocks noChangeShapeType="1"/>
              </p:cNvSpPr>
              <p:nvPr/>
            </p:nvSpPr>
            <p:spPr bwMode="auto">
              <a:xfrm rot="3052331" flipH="1">
                <a:off x="1508919" y="3556794"/>
                <a:ext cx="22383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2" name="Line 179"/>
              <p:cNvSpPr>
                <a:spLocks noChangeShapeType="1"/>
              </p:cNvSpPr>
              <p:nvPr/>
            </p:nvSpPr>
            <p:spPr bwMode="auto">
              <a:xfrm rot="3052331" flipH="1">
                <a:off x="1631156" y="34567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3" name="Line 180"/>
              <p:cNvSpPr>
                <a:spLocks noChangeShapeType="1"/>
              </p:cNvSpPr>
              <p:nvPr/>
            </p:nvSpPr>
            <p:spPr bwMode="auto">
              <a:xfrm rot="3052331" flipH="1">
                <a:off x="1751806" y="33583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4" name="Line 181"/>
              <p:cNvSpPr>
                <a:spLocks noChangeShapeType="1"/>
              </p:cNvSpPr>
              <p:nvPr/>
            </p:nvSpPr>
            <p:spPr bwMode="auto">
              <a:xfrm rot="3052331" flipH="1">
                <a:off x="1872456" y="32599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5" name="Line 182"/>
              <p:cNvSpPr>
                <a:spLocks noChangeShapeType="1"/>
              </p:cNvSpPr>
              <p:nvPr/>
            </p:nvSpPr>
            <p:spPr bwMode="auto">
              <a:xfrm rot="3052331" flipH="1">
                <a:off x="1570831" y="36631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6" name="Line 183"/>
              <p:cNvSpPr>
                <a:spLocks noChangeShapeType="1"/>
              </p:cNvSpPr>
              <p:nvPr/>
            </p:nvSpPr>
            <p:spPr bwMode="auto">
              <a:xfrm rot="3052331" flipH="1">
                <a:off x="1691481" y="35647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7" name="Line 184"/>
              <p:cNvSpPr>
                <a:spLocks noChangeShapeType="1"/>
              </p:cNvSpPr>
              <p:nvPr/>
            </p:nvSpPr>
            <p:spPr bwMode="auto">
              <a:xfrm rot="3052331" flipH="1">
                <a:off x="1813718" y="34663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8" name="Line 185"/>
              <p:cNvSpPr>
                <a:spLocks noChangeShapeType="1"/>
              </p:cNvSpPr>
              <p:nvPr/>
            </p:nvSpPr>
            <p:spPr bwMode="auto">
              <a:xfrm rot="3052331" flipH="1">
                <a:off x="1934368" y="33678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9" name="Line 186"/>
              <p:cNvSpPr>
                <a:spLocks noChangeShapeType="1"/>
              </p:cNvSpPr>
              <p:nvPr/>
            </p:nvSpPr>
            <p:spPr bwMode="auto">
              <a:xfrm rot="3052331" flipH="1">
                <a:off x="2055018" y="32694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pic>
            <p:nvPicPr>
              <p:cNvPr id="13390" name="Picture 187"/>
              <p:cNvPicPr>
                <a:picLocks noChangeAspect="1" noChangeArrowheads="1"/>
              </p:cNvPicPr>
              <p:nvPr/>
            </p:nvPicPr>
            <p:blipFill>
              <a:blip r:embed="rId5" cstate="print"/>
              <a:srcRect/>
              <a:stretch>
                <a:fillRect/>
              </a:stretch>
            </p:blipFill>
            <p:spPr bwMode="auto">
              <a:xfrm rot="3021679">
                <a:off x="2389981" y="794545"/>
                <a:ext cx="263525" cy="3281362"/>
              </a:xfrm>
              <a:prstGeom prst="rect">
                <a:avLst/>
              </a:prstGeom>
              <a:noFill/>
              <a:ln w="12700">
                <a:noFill/>
                <a:miter lim="800000"/>
                <a:headEnd type="none" w="lg" len="med"/>
                <a:tailEnd type="none" w="lg" len="med"/>
              </a:ln>
            </p:spPr>
          </p:pic>
          <p:sp>
            <p:nvSpPr>
              <p:cNvPr id="13391" name="Oval 188"/>
              <p:cNvSpPr>
                <a:spLocks noChangeArrowheads="1"/>
              </p:cNvSpPr>
              <p:nvPr/>
            </p:nvSpPr>
            <p:spPr bwMode="auto">
              <a:xfrm>
                <a:off x="4040188" y="1685925"/>
                <a:ext cx="88900" cy="95250"/>
              </a:xfrm>
              <a:prstGeom prst="ellipse">
                <a:avLst/>
              </a:prstGeom>
              <a:solidFill>
                <a:schemeClr val="bg1"/>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98" name="Rectangle 197"/>
              <p:cNvSpPr/>
              <p:nvPr/>
            </p:nvSpPr>
            <p:spPr bwMode="auto">
              <a:xfrm rot="19190903">
                <a:off x="2493963" y="2663825"/>
                <a:ext cx="557212" cy="228600"/>
              </a:xfrm>
              <a:prstGeom prst="rect">
                <a:avLst/>
              </a:prstGeom>
              <a:solidFill>
                <a:schemeClr val="bg2">
                  <a:lumMod val="65000"/>
                </a:schemeClr>
              </a:solidFill>
              <a:ln w="12700" cap="flat" cmpd="sng" algn="ctr">
                <a:solidFill>
                  <a:srgbClr val="000000"/>
                </a:solidFill>
                <a:prstDash val="solid"/>
                <a:round/>
                <a:headEnd type="none" w="lg" len="med"/>
                <a:tailEnd type="none" w="lg" len="med"/>
              </a:ln>
              <a:effectLst/>
            </p:spPr>
            <p:txBody>
              <a:bodyPr>
                <a:noAutofit/>
              </a:bodyPr>
              <a:lstStyle/>
              <a:p>
                <a:pPr>
                  <a:spcBef>
                    <a:spcPct val="50000"/>
                  </a:spcBef>
                  <a:defRPr/>
                </a:pPr>
                <a:endParaRPr lang="en-US">
                  <a:solidFill>
                    <a:srgbClr val="000000"/>
                  </a:solidFill>
                </a:endParaRPr>
              </a:p>
            </p:txBody>
          </p:sp>
          <p:sp>
            <p:nvSpPr>
              <p:cNvPr id="13406" name="Oval 200"/>
              <p:cNvSpPr>
                <a:spLocks noChangeArrowheads="1"/>
              </p:cNvSpPr>
              <p:nvPr/>
            </p:nvSpPr>
            <p:spPr bwMode="auto">
              <a:xfrm>
                <a:off x="2819400" y="2590800"/>
                <a:ext cx="152400" cy="152400"/>
              </a:xfrm>
              <a:prstGeom prst="ellipse">
                <a:avLst/>
              </a:prstGeom>
              <a:solidFill>
                <a:srgbClr val="FF0000"/>
              </a:solidFill>
              <a:ln w="12700" algn="ctr">
                <a:solidFill>
                  <a:srgbClr val="FF0000"/>
                </a:solidFill>
                <a:round/>
                <a:headEnd type="none" w="lg" len="med"/>
                <a:tailEnd type="none" w="lg" len="med"/>
              </a:ln>
            </p:spPr>
            <p:txBody>
              <a:bodyPr wrap="none" anchor="ctr">
                <a:noAutofit/>
              </a:bodyPr>
              <a:lstStyle/>
              <a:p>
                <a:endParaRPr lang="en-US">
                  <a:solidFill>
                    <a:srgbClr val="000000"/>
                  </a:solidFill>
                </a:endParaRPr>
              </a:p>
            </p:txBody>
          </p:sp>
        </p:grpSp>
      </p:grpSp>
      <p:sp>
        <p:nvSpPr>
          <p:cNvPr id="191" name="AutoShape 10"/>
          <p:cNvSpPr>
            <a:spLocks noChangeArrowheads="1"/>
          </p:cNvSpPr>
          <p:nvPr/>
        </p:nvSpPr>
        <p:spPr bwMode="auto">
          <a:xfrm flipH="1">
            <a:off x="240999" y="1964423"/>
            <a:ext cx="514052" cy="237451"/>
          </a:xfrm>
          <a:prstGeom prst="roundRect">
            <a:avLst>
              <a:gd name="adj" fmla="val 16667"/>
            </a:avLst>
          </a:prstGeom>
          <a:solidFill>
            <a:schemeClr val="accent2">
              <a:lumMod val="50000"/>
            </a:schemeClr>
          </a:solidFill>
          <a:ln w="28575">
            <a:noFill/>
            <a:round/>
            <a:headEnd type="none" w="lg" len="med"/>
            <a:tailEnd type="none" w="lg" len="med"/>
          </a:ln>
        </p:spPr>
        <p:txBody>
          <a:bodyPr anchor="ctr">
            <a:noAutofit/>
          </a:bodyPr>
          <a:lstStyle/>
          <a:p>
            <a:endParaRPr lang="en-US">
              <a:solidFill>
                <a:srgbClr val="000000"/>
              </a:solidFill>
            </a:endParaRPr>
          </a:p>
        </p:txBody>
      </p:sp>
      <p:sp>
        <p:nvSpPr>
          <p:cNvPr id="192" name="Rectangle 11"/>
          <p:cNvSpPr>
            <a:spLocks noChangeArrowheads="1"/>
          </p:cNvSpPr>
          <p:nvPr/>
        </p:nvSpPr>
        <p:spPr bwMode="auto">
          <a:xfrm flipH="1">
            <a:off x="238155" y="1913530"/>
            <a:ext cx="514052" cy="85686"/>
          </a:xfrm>
          <a:prstGeom prst="rect">
            <a:avLst/>
          </a:prstGeom>
          <a:solidFill>
            <a:schemeClr val="bg1"/>
          </a:solidFill>
          <a:ln w="12700">
            <a:noFill/>
            <a:miter lim="800000"/>
            <a:headEnd type="none" w="lg" len="med"/>
            <a:tailEnd type="none" w="lg" len="med"/>
          </a:ln>
        </p:spPr>
        <p:txBody>
          <a:bodyPr wrap="none" anchor="ctr">
            <a:noAutofit/>
          </a:bodyPr>
          <a:lstStyle/>
          <a:p>
            <a:endParaRPr lang="en-US">
              <a:solidFill>
                <a:srgbClr val="000000"/>
              </a:solidFill>
            </a:endParaRPr>
          </a:p>
        </p:txBody>
      </p:sp>
      <p:sp>
        <p:nvSpPr>
          <p:cNvPr id="193" name="AutoShape 12"/>
          <p:cNvSpPr>
            <a:spLocks noChangeArrowheads="1"/>
          </p:cNvSpPr>
          <p:nvPr/>
        </p:nvSpPr>
        <p:spPr bwMode="auto">
          <a:xfrm flipH="1">
            <a:off x="240999" y="1622725"/>
            <a:ext cx="514052" cy="568762"/>
          </a:xfrm>
          <a:prstGeom prst="roundRect">
            <a:avLst>
              <a:gd name="adj" fmla="val 16667"/>
            </a:avLst>
          </a:prstGeom>
          <a:noFill/>
          <a:ln w="28575">
            <a:solidFill>
              <a:schemeClr val="tx1"/>
            </a:solidFill>
            <a:round/>
            <a:headEnd type="none" w="lg" len="med"/>
            <a:tailEnd type="none" w="lg" len="med"/>
          </a:ln>
        </p:spPr>
        <p:txBody>
          <a:bodyPr wrap="square" anchor="ctr">
            <a:noAutofit/>
          </a:bodyPr>
          <a:lstStyle/>
          <a:p>
            <a:endParaRPr lang="en-US">
              <a:solidFill>
                <a:srgbClr val="000000"/>
              </a:solidFill>
            </a:endParaRPr>
          </a:p>
        </p:txBody>
      </p:sp>
      <p:pic>
        <p:nvPicPr>
          <p:cNvPr id="194" name="Picture 13" descr="Product Picture"/>
          <p:cNvPicPr>
            <a:picLocks noChangeAspect="1" noChangeArrowheads="1"/>
          </p:cNvPicPr>
          <p:nvPr/>
        </p:nvPicPr>
        <p:blipFill>
          <a:blip r:embed="rId6" cstate="print">
            <a:clrChange>
              <a:clrFrom>
                <a:srgbClr val="FFFFFF"/>
              </a:clrFrom>
              <a:clrTo>
                <a:srgbClr val="FFFFFF">
                  <a:alpha val="0"/>
                </a:srgbClr>
              </a:clrTo>
            </a:clrChange>
          </a:blip>
          <a:srcRect t="20000" r="63148" b="48000"/>
          <a:stretch>
            <a:fillRect/>
          </a:stretch>
        </p:blipFill>
        <p:spPr bwMode="auto">
          <a:xfrm flipH="1">
            <a:off x="469081" y="1629784"/>
            <a:ext cx="411010" cy="357798"/>
          </a:xfrm>
          <a:prstGeom prst="rect">
            <a:avLst/>
          </a:prstGeom>
          <a:noFill/>
          <a:ln w="9525">
            <a:noFill/>
            <a:miter lim="800000"/>
            <a:headEnd/>
            <a:tailEnd/>
          </a:ln>
        </p:spPr>
      </p:pic>
      <p:sp>
        <p:nvSpPr>
          <p:cNvPr id="195" name="Rectangle 14"/>
          <p:cNvSpPr>
            <a:spLocks noChangeArrowheads="1"/>
          </p:cNvSpPr>
          <p:nvPr/>
        </p:nvSpPr>
        <p:spPr bwMode="auto">
          <a:xfrm flipH="1">
            <a:off x="456345" y="1877579"/>
            <a:ext cx="42838" cy="114634"/>
          </a:xfrm>
          <a:prstGeom prst="rect">
            <a:avLst/>
          </a:prstGeom>
          <a:solidFill>
            <a:schemeClr val="accent1"/>
          </a:solidFill>
          <a:ln w="12700">
            <a:solidFill>
              <a:schemeClr val="tx1"/>
            </a:solidFill>
            <a:miter lim="800000"/>
            <a:headEnd type="none" w="lg" len="med"/>
            <a:tailEnd type="none" w="lg" len="med"/>
          </a:ln>
        </p:spPr>
        <p:txBody>
          <a:bodyPr wrap="none" anchor="ctr">
            <a:noAutofit/>
          </a:bodyPr>
          <a:lstStyle/>
          <a:p>
            <a:endParaRPr lang="en-US">
              <a:solidFill>
                <a:srgbClr val="000000"/>
              </a:solidFill>
            </a:endParaRPr>
          </a:p>
        </p:txBody>
      </p:sp>
      <p:sp>
        <p:nvSpPr>
          <p:cNvPr id="196" name="AutoShape 15"/>
          <p:cNvSpPr>
            <a:spLocks noChangeArrowheads="1"/>
          </p:cNvSpPr>
          <p:nvPr/>
        </p:nvSpPr>
        <p:spPr bwMode="auto">
          <a:xfrm rot="5400000" flipH="1">
            <a:off x="437814" y="1854440"/>
            <a:ext cx="113476" cy="302179"/>
          </a:xfrm>
          <a:prstGeom prst="roundRect">
            <a:avLst>
              <a:gd name="adj" fmla="val 16667"/>
            </a:avLst>
          </a:prstGeom>
          <a:solidFill>
            <a:schemeClr val="accent2"/>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grpSp>
        <p:nvGrpSpPr>
          <p:cNvPr id="13" name="Group 16"/>
          <p:cNvGrpSpPr>
            <a:grpSpLocks/>
          </p:cNvGrpSpPr>
          <p:nvPr/>
        </p:nvGrpSpPr>
        <p:grpSpPr bwMode="auto">
          <a:xfrm flipH="1">
            <a:off x="273469" y="1548965"/>
            <a:ext cx="453848" cy="85686"/>
            <a:chOff x="2282" y="276"/>
            <a:chExt cx="580" cy="111"/>
          </a:xfrm>
        </p:grpSpPr>
        <p:sp>
          <p:nvSpPr>
            <p:cNvPr id="203" name="Arc 17"/>
            <p:cNvSpPr>
              <a:spLocks/>
            </p:cNvSpPr>
            <p:nvPr/>
          </p:nvSpPr>
          <p:spPr bwMode="auto">
            <a:xfrm rot="10800000" flipH="1">
              <a:off x="2282" y="276"/>
              <a:ext cx="40"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4" name="Arc 18"/>
            <p:cNvSpPr>
              <a:spLocks/>
            </p:cNvSpPr>
            <p:nvPr/>
          </p:nvSpPr>
          <p:spPr bwMode="auto">
            <a:xfrm rot="10800000">
              <a:off x="2823" y="276"/>
              <a:ext cx="39"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99" name="AutoShape 19"/>
          <p:cNvSpPr>
            <a:spLocks noChangeArrowheads="1"/>
          </p:cNvSpPr>
          <p:nvPr/>
        </p:nvSpPr>
        <p:spPr bwMode="auto">
          <a:xfrm flipH="1" flipV="1">
            <a:off x="280363" y="1596862"/>
            <a:ext cx="446901" cy="92634"/>
          </a:xfrm>
          <a:custGeom>
            <a:avLst/>
            <a:gdLst>
              <a:gd name="T0" fmla="*/ 364 w 21600"/>
              <a:gd name="T1" fmla="*/ 40 h 21600"/>
              <a:gd name="T2" fmla="*/ 193 w 21600"/>
              <a:gd name="T3" fmla="*/ 80 h 21600"/>
              <a:gd name="T4" fmla="*/ 22 w 21600"/>
              <a:gd name="T5" fmla="*/ 40 h 21600"/>
              <a:gd name="T6" fmla="*/ 193 w 21600"/>
              <a:gd name="T7" fmla="*/ 0 h 21600"/>
              <a:gd name="T8" fmla="*/ 0 60000 65536"/>
              <a:gd name="T9" fmla="*/ 0 60000 65536"/>
              <a:gd name="T10" fmla="*/ 0 60000 65536"/>
              <a:gd name="T11" fmla="*/ 0 60000 65536"/>
              <a:gd name="T12" fmla="*/ 3022 w 21600"/>
              <a:gd name="T13" fmla="*/ 2970 h 21600"/>
              <a:gd name="T14" fmla="*/ 18578 w 21600"/>
              <a:gd name="T15" fmla="*/ 18630 h 21600"/>
            </a:gdLst>
            <a:ahLst/>
            <a:cxnLst>
              <a:cxn ang="T8">
                <a:pos x="T0" y="T1"/>
              </a:cxn>
              <a:cxn ang="T9">
                <a:pos x="T2" y="T3"/>
              </a:cxn>
              <a:cxn ang="T10">
                <a:pos x="T4" y="T5"/>
              </a:cxn>
              <a:cxn ang="T11">
                <a:pos x="T6" y="T7"/>
              </a:cxn>
            </a:cxnLst>
            <a:rect l="T12" t="T13" r="T14" b="T15"/>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p:spPr>
        <p:txBody>
          <a:bodyPr anchor="ctr">
            <a:noAutofit/>
          </a:bodyPr>
          <a:lstStyle/>
          <a:p>
            <a:endParaRPr lang="en-US">
              <a:solidFill>
                <a:srgbClr val="000000"/>
              </a:solidFill>
            </a:endParaRPr>
          </a:p>
        </p:txBody>
      </p:sp>
      <p:sp>
        <p:nvSpPr>
          <p:cNvPr id="201" name="Freeform 21"/>
          <p:cNvSpPr>
            <a:spLocks/>
          </p:cNvSpPr>
          <p:nvPr/>
        </p:nvSpPr>
        <p:spPr bwMode="auto">
          <a:xfrm flipH="1">
            <a:off x="276758" y="1504197"/>
            <a:ext cx="444848" cy="98240"/>
          </a:xfrm>
          <a:custGeom>
            <a:avLst/>
            <a:gdLst>
              <a:gd name="T0" fmla="*/ 0 w 288"/>
              <a:gd name="T1" fmla="*/ 144 h 144"/>
              <a:gd name="T2" fmla="*/ 0 w 288"/>
              <a:gd name="T3" fmla="*/ 0 h 144"/>
              <a:gd name="T4" fmla="*/ 288 w 288"/>
              <a:gd name="T5" fmla="*/ 0 h 144"/>
              <a:gd name="T6" fmla="*/ 288 w 288"/>
              <a:gd name="T7" fmla="*/ 144 h 144"/>
              <a:gd name="T8" fmla="*/ 0 60000 65536"/>
              <a:gd name="T9" fmla="*/ 0 60000 65536"/>
              <a:gd name="T10" fmla="*/ 0 60000 65536"/>
              <a:gd name="T11" fmla="*/ 0 60000 65536"/>
              <a:gd name="T12" fmla="*/ 0 w 288"/>
              <a:gd name="T13" fmla="*/ 0 h 144"/>
              <a:gd name="T14" fmla="*/ 288 w 288"/>
              <a:gd name="T15" fmla="*/ 144 h 144"/>
            </a:gdLst>
            <a:ahLst/>
            <a:cxnLst>
              <a:cxn ang="T8">
                <a:pos x="T0" y="T1"/>
              </a:cxn>
              <a:cxn ang="T9">
                <a:pos x="T2" y="T3"/>
              </a:cxn>
              <a:cxn ang="T10">
                <a:pos x="T4" y="T5"/>
              </a:cxn>
              <a:cxn ang="T11">
                <a:pos x="T6" y="T7"/>
              </a:cxn>
            </a:cxnLst>
            <a:rect l="T12" t="T13" r="T14" b="T15"/>
            <a:pathLst>
              <a:path w="288" h="144">
                <a:moveTo>
                  <a:pt x="0" y="144"/>
                </a:moveTo>
                <a:lnTo>
                  <a:pt x="0" y="0"/>
                </a:lnTo>
                <a:lnTo>
                  <a:pt x="288" y="0"/>
                </a:lnTo>
                <a:lnTo>
                  <a:pt x="288" y="144"/>
                </a:lnTo>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8" name="Freeform 207"/>
          <p:cNvSpPr/>
          <p:nvPr/>
        </p:nvSpPr>
        <p:spPr bwMode="auto">
          <a:xfrm>
            <a:off x="4587642" y="6420851"/>
            <a:ext cx="2567242" cy="1389649"/>
          </a:xfrm>
          <a:custGeom>
            <a:avLst/>
            <a:gdLst>
              <a:gd name="connsiteX0" fmla="*/ 0 w 5310835"/>
              <a:gd name="connsiteY0" fmla="*/ 0 h 621792"/>
              <a:gd name="connsiteX1" fmla="*/ 5310835 w 5310835"/>
              <a:gd name="connsiteY1" fmla="*/ 621792 h 621792"/>
              <a:gd name="connsiteX0" fmla="*/ 0 w 5310835"/>
              <a:gd name="connsiteY0" fmla="*/ 0 h 872947"/>
              <a:gd name="connsiteX1" fmla="*/ 5310835 w 5310835"/>
              <a:gd name="connsiteY1" fmla="*/ 621792 h 872947"/>
              <a:gd name="connsiteX0" fmla="*/ 0 w 5310835"/>
              <a:gd name="connsiteY0" fmla="*/ 0 h 1676060"/>
              <a:gd name="connsiteX1" fmla="*/ 5310835 w 5310835"/>
              <a:gd name="connsiteY1" fmla="*/ 621792 h 1676060"/>
              <a:gd name="connsiteX0" fmla="*/ 0 w 4979332"/>
              <a:gd name="connsiteY0" fmla="*/ 849044 h 2525104"/>
              <a:gd name="connsiteX1" fmla="*/ 4979332 w 4979332"/>
              <a:gd name="connsiteY1" fmla="*/ 207264 h 2525104"/>
              <a:gd name="connsiteX0" fmla="*/ 0 w 4979332"/>
              <a:gd name="connsiteY0" fmla="*/ 849044 h 1431009"/>
              <a:gd name="connsiteX1" fmla="*/ 4979332 w 4979332"/>
              <a:gd name="connsiteY1" fmla="*/ 207264 h 1431009"/>
            </a:gdLst>
            <a:ahLst/>
            <a:cxnLst>
              <a:cxn ang="0">
                <a:pos x="connsiteX0" y="connsiteY0"/>
              </a:cxn>
              <a:cxn ang="0">
                <a:pos x="connsiteX1" y="connsiteY1"/>
              </a:cxn>
            </a:cxnLst>
            <a:rect l="l" t="t" r="r" b="b"/>
            <a:pathLst>
              <a:path w="4979332" h="1431009">
                <a:moveTo>
                  <a:pt x="0" y="849044"/>
                </a:moveTo>
                <a:cubicBezTo>
                  <a:pt x="2467157" y="1431009"/>
                  <a:pt x="3209054" y="0"/>
                  <a:pt x="4979332" y="207264"/>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a:spcBef>
                <a:spcPct val="50000"/>
              </a:spcBef>
            </a:pPr>
            <a:endParaRPr lang="en-US">
              <a:solidFill>
                <a:srgbClr val="000000"/>
              </a:solidFill>
            </a:endParaRPr>
          </a:p>
        </p:txBody>
      </p:sp>
      <p:grpSp>
        <p:nvGrpSpPr>
          <p:cNvPr id="14" name="Group 196"/>
          <p:cNvGrpSpPr/>
          <p:nvPr/>
        </p:nvGrpSpPr>
        <p:grpSpPr>
          <a:xfrm>
            <a:off x="6158332" y="3280412"/>
            <a:ext cx="3322097" cy="3192577"/>
            <a:chOff x="4081882" y="3280412"/>
            <a:chExt cx="4638255" cy="3468369"/>
          </a:xfrm>
        </p:grpSpPr>
        <p:cxnSp>
          <p:nvCxnSpPr>
            <p:cNvPr id="206" name="Straight Connector 187"/>
            <p:cNvCxnSpPr>
              <a:cxnSpLocks noChangeShapeType="1"/>
            </p:cNvCxnSpPr>
            <p:nvPr/>
          </p:nvCxnSpPr>
          <p:spPr bwMode="auto">
            <a:xfrm rot="5400000">
              <a:off x="2370417" y="5005795"/>
              <a:ext cx="3461880" cy="11113"/>
            </a:xfrm>
            <a:prstGeom prst="line">
              <a:avLst/>
            </a:prstGeom>
            <a:noFill/>
            <a:ln w="254000" algn="ctr">
              <a:solidFill>
                <a:schemeClr val="bg1">
                  <a:lumMod val="50000"/>
                </a:schemeClr>
              </a:solidFill>
              <a:round/>
              <a:headEnd type="none" w="lg" len="med"/>
              <a:tailEnd type="none" w="lg" len="med"/>
            </a:ln>
          </p:spPr>
        </p:cxnSp>
        <p:cxnSp>
          <p:nvCxnSpPr>
            <p:cNvPr id="209" name="Straight Connector 189"/>
            <p:cNvCxnSpPr>
              <a:cxnSpLocks noChangeShapeType="1"/>
            </p:cNvCxnSpPr>
            <p:nvPr/>
          </p:nvCxnSpPr>
          <p:spPr bwMode="auto">
            <a:xfrm rot="5400000">
              <a:off x="6983641" y="5012284"/>
              <a:ext cx="3461880" cy="11113"/>
            </a:xfrm>
            <a:prstGeom prst="line">
              <a:avLst/>
            </a:prstGeom>
            <a:noFill/>
            <a:ln w="254000" algn="ctr">
              <a:solidFill>
                <a:schemeClr val="bg1">
                  <a:lumMod val="50000"/>
                </a:schemeClr>
              </a:solidFill>
              <a:round/>
              <a:headEnd type="none" w="lg" len="med"/>
              <a:tailEnd type="none" w="lg" len="med"/>
            </a:ln>
          </p:spPr>
        </p:cxnSp>
        <p:cxnSp>
          <p:nvCxnSpPr>
            <p:cNvPr id="210" name="Straight Connector 190"/>
            <p:cNvCxnSpPr>
              <a:cxnSpLocks noChangeShapeType="1"/>
            </p:cNvCxnSpPr>
            <p:nvPr/>
          </p:nvCxnSpPr>
          <p:spPr bwMode="auto">
            <a:xfrm rot="10800000">
              <a:off x="4081882" y="6617357"/>
              <a:ext cx="4635082" cy="12045"/>
            </a:xfrm>
            <a:prstGeom prst="line">
              <a:avLst/>
            </a:prstGeom>
            <a:noFill/>
            <a:ln w="254000" algn="ctr">
              <a:solidFill>
                <a:schemeClr val="bg1">
                  <a:lumMod val="50000"/>
                </a:schemeClr>
              </a:solidFill>
              <a:round/>
              <a:headEnd type="none" w="lg" len="med"/>
              <a:tailEnd type="none" w="lg" len="med"/>
            </a:ln>
          </p:spPr>
        </p:cxnSp>
      </p:grpSp>
      <p:sp>
        <p:nvSpPr>
          <p:cNvPr id="211" name="Trapezoid 210"/>
          <p:cNvSpPr/>
          <p:nvPr/>
        </p:nvSpPr>
        <p:spPr>
          <a:xfrm>
            <a:off x="2895600" y="2971800"/>
            <a:ext cx="533400" cy="213360"/>
          </a:xfrm>
          <a:prstGeom prst="trapezoi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s-CO">
              <a:solidFill>
                <a:srgbClr val="FFFFFF"/>
              </a:solidFill>
            </a:endParaRPr>
          </a:p>
        </p:txBody>
      </p:sp>
      <p:sp>
        <p:nvSpPr>
          <p:cNvPr id="212" name="Line 117 2"/>
          <p:cNvSpPr>
            <a:spLocks noChangeShapeType="1"/>
          </p:cNvSpPr>
          <p:nvPr/>
        </p:nvSpPr>
        <p:spPr bwMode="auto">
          <a:xfrm flipV="1">
            <a:off x="3153410" y="2768918"/>
            <a:ext cx="0" cy="267652"/>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grpSp>
        <p:nvGrpSpPr>
          <p:cNvPr id="15" name="Group 266"/>
          <p:cNvGrpSpPr/>
          <p:nvPr/>
        </p:nvGrpSpPr>
        <p:grpSpPr>
          <a:xfrm>
            <a:off x="450563" y="2180782"/>
            <a:ext cx="96456" cy="4339450"/>
            <a:chOff x="450563" y="2190307"/>
            <a:chExt cx="96456" cy="4339450"/>
          </a:xfrm>
        </p:grpSpPr>
        <p:sp>
          <p:nvSpPr>
            <p:cNvPr id="247" name="Rectangle 246"/>
            <p:cNvSpPr/>
            <p:nvPr/>
          </p:nvSpPr>
          <p:spPr bwMode="auto">
            <a:xfrm rot="5400000">
              <a:off x="-1670934" y="4311804"/>
              <a:ext cx="4339450" cy="96456"/>
            </a:xfrm>
            <a:prstGeom prst="rect">
              <a:avLst/>
            </a:pr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8" name="Straight Connector 247"/>
            <p:cNvCxnSpPr/>
            <p:nvPr/>
          </p:nvCxnSpPr>
          <p:spPr bwMode="auto">
            <a:xfrm rot="5400000">
              <a:off x="-1627126"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cxnSp>
          <p:nvCxnSpPr>
            <p:cNvPr id="249" name="Straight Connector 248"/>
            <p:cNvCxnSpPr/>
            <p:nvPr/>
          </p:nvCxnSpPr>
          <p:spPr bwMode="auto">
            <a:xfrm rot="5400000">
              <a:off x="-1717160"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grpSp>
      <p:sp>
        <p:nvSpPr>
          <p:cNvPr id="263" name="Freeform 262"/>
          <p:cNvSpPr/>
          <p:nvPr/>
        </p:nvSpPr>
        <p:spPr bwMode="auto">
          <a:xfrm>
            <a:off x="4153256" y="2458046"/>
            <a:ext cx="228963" cy="4156804"/>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297052 w 613258"/>
              <a:gd name="connsiteY4" fmla="*/ 1181774 h 3603762"/>
              <a:gd name="connsiteX5" fmla="*/ 613258 w 613258"/>
              <a:gd name="connsiteY5" fmla="*/ 164942 h 3603762"/>
              <a:gd name="connsiteX6" fmla="*/ 605942 w 613258"/>
              <a:gd name="connsiteY6" fmla="*/ 84474 h 3603762"/>
              <a:gd name="connsiteX0" fmla="*/ 605942 w 613258"/>
              <a:gd name="connsiteY0" fmla="*/ 84474 h 3611096"/>
              <a:gd name="connsiteX1" fmla="*/ 86563 w 613258"/>
              <a:gd name="connsiteY1" fmla="*/ 1159809 h 3611096"/>
              <a:gd name="connsiteX2" fmla="*/ 86563 w 613258"/>
              <a:gd name="connsiteY2" fmla="*/ 3603086 h 3611096"/>
              <a:gd name="connsiteX3" fmla="*/ 297050 w 613258"/>
              <a:gd name="connsiteY3" fmla="*/ 3595789 h 3611096"/>
              <a:gd name="connsiteX4" fmla="*/ 297052 w 613258"/>
              <a:gd name="connsiteY4" fmla="*/ 1181774 h 3611096"/>
              <a:gd name="connsiteX5" fmla="*/ 613258 w 613258"/>
              <a:gd name="connsiteY5" fmla="*/ 164942 h 3611096"/>
              <a:gd name="connsiteX6" fmla="*/ 605942 w 613258"/>
              <a:gd name="connsiteY6" fmla="*/ 84474 h 3611096"/>
              <a:gd name="connsiteX0" fmla="*/ 605942 w 613258"/>
              <a:gd name="connsiteY0" fmla="*/ 40473 h 3567095"/>
              <a:gd name="connsiteX1" fmla="*/ 86563 w 613258"/>
              <a:gd name="connsiteY1" fmla="*/ 1115808 h 3567095"/>
              <a:gd name="connsiteX2" fmla="*/ 86563 w 613258"/>
              <a:gd name="connsiteY2" fmla="*/ 3559085 h 3567095"/>
              <a:gd name="connsiteX3" fmla="*/ 297050 w 613258"/>
              <a:gd name="connsiteY3" fmla="*/ 3551788 h 3567095"/>
              <a:gd name="connsiteX4" fmla="*/ 297052 w 613258"/>
              <a:gd name="connsiteY4" fmla="*/ 1137773 h 3567095"/>
              <a:gd name="connsiteX5" fmla="*/ 613258 w 613258"/>
              <a:gd name="connsiteY5" fmla="*/ 164942 h 3567095"/>
              <a:gd name="connsiteX6" fmla="*/ 605942 w 613258"/>
              <a:gd name="connsiteY6" fmla="*/ 40473 h 3567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567095">
                <a:moveTo>
                  <a:pt x="605942" y="40473"/>
                </a:moveTo>
                <a:cubicBezTo>
                  <a:pt x="264663" y="151963"/>
                  <a:pt x="173126" y="529373"/>
                  <a:pt x="86563" y="1115808"/>
                </a:cubicBezTo>
                <a:cubicBezTo>
                  <a:pt x="0" y="1702243"/>
                  <a:pt x="74371" y="3154311"/>
                  <a:pt x="86563" y="3559085"/>
                </a:cubicBezTo>
                <a:cubicBezTo>
                  <a:pt x="144023" y="3547399"/>
                  <a:pt x="270927" y="3567095"/>
                  <a:pt x="297050" y="3551788"/>
                </a:cubicBezTo>
                <a:cubicBezTo>
                  <a:pt x="314119" y="3133602"/>
                  <a:pt x="244351" y="1702247"/>
                  <a:pt x="297052" y="1137773"/>
                </a:cubicBezTo>
                <a:cubicBezTo>
                  <a:pt x="349753" y="573299"/>
                  <a:pt x="372967" y="198609"/>
                  <a:pt x="613258" y="164942"/>
                </a:cubicBezTo>
                <a:cubicBezTo>
                  <a:pt x="600052" y="0"/>
                  <a:pt x="612243" y="82892"/>
                  <a:pt x="605942" y="40473"/>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58" name="Freeform 257"/>
          <p:cNvSpPr/>
          <p:nvPr/>
        </p:nvSpPr>
        <p:spPr bwMode="auto">
          <a:xfrm>
            <a:off x="4197141" y="2559641"/>
            <a:ext cx="184897" cy="4040278"/>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5" name="Freeform 264"/>
          <p:cNvSpPr/>
          <p:nvPr/>
        </p:nvSpPr>
        <p:spPr bwMode="auto">
          <a:xfrm>
            <a:off x="4375746" y="2583427"/>
            <a:ext cx="177204" cy="4274573"/>
          </a:xfrm>
          <a:custGeom>
            <a:avLst/>
            <a:gdLst>
              <a:gd name="connsiteX0" fmla="*/ 9525 w 192087"/>
              <a:gd name="connsiteY0" fmla="*/ 0 h 3114675"/>
              <a:gd name="connsiteX1" fmla="*/ 190500 w 192087"/>
              <a:gd name="connsiteY1" fmla="*/ 304800 h 3114675"/>
              <a:gd name="connsiteX2" fmla="*/ 0 w 192087"/>
              <a:gd name="connsiteY2" fmla="*/ 1000125 h 3114675"/>
              <a:gd name="connsiteX3" fmla="*/ 190500 w 192087"/>
              <a:gd name="connsiteY3" fmla="*/ 1571625 h 3114675"/>
              <a:gd name="connsiteX4" fmla="*/ 9525 w 192087"/>
              <a:gd name="connsiteY4" fmla="*/ 2362200 h 3114675"/>
              <a:gd name="connsiteX5" fmla="*/ 190500 w 192087"/>
              <a:gd name="connsiteY5" fmla="*/ 3114675 h 311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087" h="3114675">
                <a:moveTo>
                  <a:pt x="9525" y="0"/>
                </a:moveTo>
                <a:cubicBezTo>
                  <a:pt x="100806" y="69056"/>
                  <a:pt x="192087" y="138113"/>
                  <a:pt x="190500" y="304800"/>
                </a:cubicBezTo>
                <a:cubicBezTo>
                  <a:pt x="188913" y="471487"/>
                  <a:pt x="0" y="788988"/>
                  <a:pt x="0" y="1000125"/>
                </a:cubicBezTo>
                <a:cubicBezTo>
                  <a:pt x="0" y="1211262"/>
                  <a:pt x="188913" y="1344613"/>
                  <a:pt x="190500" y="1571625"/>
                </a:cubicBezTo>
                <a:cubicBezTo>
                  <a:pt x="192087" y="1798637"/>
                  <a:pt x="9525" y="2105025"/>
                  <a:pt x="9525" y="2362200"/>
                </a:cubicBezTo>
                <a:cubicBezTo>
                  <a:pt x="9525" y="2619375"/>
                  <a:pt x="100012" y="2867025"/>
                  <a:pt x="190500" y="3114675"/>
                </a:cubicBezTo>
              </a:path>
            </a:pathLst>
          </a:custGeom>
          <a:noFill/>
          <a:ln w="38100" cap="flat" cmpd="sng" algn="ctr">
            <a:solidFill>
              <a:schemeClr val="accent6">
                <a:lumMod val="50000"/>
              </a:schemeClr>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17" name="Group 236"/>
          <p:cNvGrpSpPr/>
          <p:nvPr/>
        </p:nvGrpSpPr>
        <p:grpSpPr>
          <a:xfrm>
            <a:off x="537882" y="6078071"/>
            <a:ext cx="3657600" cy="45719"/>
            <a:chOff x="537882" y="6078071"/>
            <a:chExt cx="3657600" cy="45719"/>
          </a:xfrm>
          <a:solidFill>
            <a:schemeClr val="accent2">
              <a:lumMod val="50000"/>
            </a:schemeClr>
          </a:solidFill>
        </p:grpSpPr>
        <p:sp>
          <p:nvSpPr>
            <p:cNvPr id="236" name="Rectangle 235"/>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19" name="Straight Connector 218"/>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25" name="Straight Connector 22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8" name="Group 237"/>
          <p:cNvGrpSpPr/>
          <p:nvPr/>
        </p:nvGrpSpPr>
        <p:grpSpPr>
          <a:xfrm>
            <a:off x="537882" y="6230471"/>
            <a:ext cx="3657600" cy="45719"/>
            <a:chOff x="537882" y="6078071"/>
            <a:chExt cx="3657600" cy="45719"/>
          </a:xfrm>
          <a:solidFill>
            <a:schemeClr val="accent2">
              <a:lumMod val="50000"/>
            </a:schemeClr>
          </a:solidFill>
        </p:grpSpPr>
        <p:sp>
          <p:nvSpPr>
            <p:cNvPr id="239" name="Rectangle 238"/>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0" name="Straight Connector 239"/>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1" name="Straight Connector 240"/>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9" name="Group 241"/>
          <p:cNvGrpSpPr/>
          <p:nvPr/>
        </p:nvGrpSpPr>
        <p:grpSpPr>
          <a:xfrm>
            <a:off x="537882" y="6382871"/>
            <a:ext cx="3657600" cy="45719"/>
            <a:chOff x="537882" y="6078071"/>
            <a:chExt cx="3657600" cy="45719"/>
          </a:xfrm>
          <a:solidFill>
            <a:schemeClr val="accent2">
              <a:lumMod val="50000"/>
            </a:schemeClr>
          </a:solidFill>
        </p:grpSpPr>
        <p:sp>
          <p:nvSpPr>
            <p:cNvPr id="243" name="Rectangle 242"/>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4" name="Straight Connector 243"/>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5" name="Straight Connector 24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sp>
        <p:nvSpPr>
          <p:cNvPr id="268" name="Flowchart: Collate 267"/>
          <p:cNvSpPr/>
          <p:nvPr/>
        </p:nvSpPr>
        <p:spPr bwMode="auto">
          <a:xfrm>
            <a:off x="419999" y="6521928"/>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9" name="Flowchart: Collate 268"/>
          <p:cNvSpPr/>
          <p:nvPr/>
        </p:nvSpPr>
        <p:spPr bwMode="auto">
          <a:xfrm>
            <a:off x="4142476" y="6589502"/>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0" name="Rounded Rectangle 269"/>
          <p:cNvSpPr/>
          <p:nvPr/>
        </p:nvSpPr>
        <p:spPr bwMode="auto">
          <a:xfrm>
            <a:off x="1733550" y="-228600"/>
            <a:ext cx="2476500" cy="1476375"/>
          </a:xfrm>
          <a:prstGeom prst="roundRect">
            <a:avLst/>
          </a:prstGeom>
          <a:solidFill>
            <a:schemeClr val="accent6">
              <a:lumMod val="50000"/>
            </a:schemeClr>
          </a:solidFill>
          <a:ln w="5715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20" name="Group 273"/>
          <p:cNvGrpSpPr/>
          <p:nvPr/>
        </p:nvGrpSpPr>
        <p:grpSpPr>
          <a:xfrm rot="16200000" flipV="1">
            <a:off x="1572366" y="498478"/>
            <a:ext cx="666088" cy="2100882"/>
            <a:chOff x="4090416" y="3002541"/>
            <a:chExt cx="613258" cy="3603762"/>
          </a:xfrm>
        </p:grpSpPr>
        <p:sp>
          <p:nvSpPr>
            <p:cNvPr id="275" name="Freeform 274"/>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6" name="Freeform 275"/>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sp>
        <p:nvSpPr>
          <p:cNvPr id="215" name="TextBox 214"/>
          <p:cNvSpPr txBox="1"/>
          <p:nvPr/>
        </p:nvSpPr>
        <p:spPr>
          <a:xfrm>
            <a:off x="4554747" y="276046"/>
            <a:ext cx="1571264" cy="523220"/>
          </a:xfrm>
          <a:prstGeom prst="rect">
            <a:avLst/>
          </a:prstGeom>
          <a:noFill/>
        </p:spPr>
        <p:txBody>
          <a:bodyPr wrap="none" rtlCol="0">
            <a:noAutofit/>
          </a:bodyPr>
          <a:lstStyle/>
          <a:p>
            <a:r>
              <a:rPr lang="en-US" dirty="0"/>
              <a:t>Half flow</a:t>
            </a:r>
          </a:p>
        </p:txBody>
      </p:sp>
      <p:sp>
        <p:nvSpPr>
          <p:cNvPr id="217" name="Rectangle 216"/>
          <p:cNvSpPr/>
          <p:nvPr/>
        </p:nvSpPr>
        <p:spPr bwMode="auto">
          <a:xfrm>
            <a:off x="1466850" y="-438150"/>
            <a:ext cx="3009900" cy="438150"/>
          </a:xfrm>
          <a:prstGeom prst="rect">
            <a:avLst/>
          </a:prstGeom>
          <a:solidFill>
            <a:schemeClr val="bg1"/>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14" name="Rectangle 213"/>
          <p:cNvSpPr/>
          <p:nvPr/>
        </p:nvSpPr>
        <p:spPr bwMode="auto">
          <a:xfrm>
            <a:off x="469126" y="1415332"/>
            <a:ext cx="45719" cy="159026"/>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nvGrpSpPr>
          <p:cNvPr id="22" name="Group 21">
            <a:extLst>
              <a:ext uri="{FF2B5EF4-FFF2-40B4-BE49-F238E27FC236}">
                <a16:creationId xmlns:a16="http://schemas.microsoft.com/office/drawing/2014/main" id="{641AD2F3-38A2-4CF7-8B61-05953853B509}"/>
              </a:ext>
            </a:extLst>
          </p:cNvPr>
          <p:cNvGrpSpPr/>
          <p:nvPr/>
        </p:nvGrpSpPr>
        <p:grpSpPr>
          <a:xfrm>
            <a:off x="1283759" y="2162375"/>
            <a:ext cx="415377" cy="308702"/>
            <a:chOff x="1283759" y="2162375"/>
            <a:chExt cx="415377" cy="308702"/>
          </a:xfrm>
        </p:grpSpPr>
        <p:sp>
          <p:nvSpPr>
            <p:cNvPr id="220" name="Rectangle 219">
              <a:extLst>
                <a:ext uri="{FF2B5EF4-FFF2-40B4-BE49-F238E27FC236}">
                  <a16:creationId xmlns:a16="http://schemas.microsoft.com/office/drawing/2014/main" id="{88798C81-1947-43AA-9849-A5A366405C05}"/>
                </a:ext>
              </a:extLst>
            </p:cNvPr>
            <p:cNvSpPr/>
            <p:nvPr/>
          </p:nvSpPr>
          <p:spPr>
            <a:xfrm>
              <a:off x="1316619" y="2162375"/>
              <a:ext cx="382517" cy="30870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a:extLst>
                <a:ext uri="{FF2B5EF4-FFF2-40B4-BE49-F238E27FC236}">
                  <a16:creationId xmlns:a16="http://schemas.microsoft.com/office/drawing/2014/main" id="{F983E587-758D-4CDF-97E4-37E1D3F089F9}"/>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1283759" y="2219639"/>
              <a:ext cx="260572" cy="213333"/>
            </a:xfrm>
            <a:prstGeom prst="rect">
              <a:avLst/>
            </a:prstGeom>
          </p:spPr>
        </p:pic>
      </p:grpSp>
      <p:sp>
        <p:nvSpPr>
          <p:cNvPr id="222" name="Line 120">
            <a:extLst>
              <a:ext uri="{FF2B5EF4-FFF2-40B4-BE49-F238E27FC236}">
                <a16:creationId xmlns:a16="http://schemas.microsoft.com/office/drawing/2014/main" id="{379A5D15-68AB-405E-AE00-E67C379E417F}"/>
              </a:ext>
            </a:extLst>
          </p:cNvPr>
          <p:cNvSpPr>
            <a:spLocks noChangeShapeType="1"/>
          </p:cNvSpPr>
          <p:nvPr/>
        </p:nvSpPr>
        <p:spPr bwMode="auto">
          <a:xfrm flipH="1">
            <a:off x="774497" y="2001203"/>
            <a:ext cx="968578" cy="0"/>
          </a:xfrm>
          <a:prstGeom prst="line">
            <a:avLst/>
          </a:prstGeom>
          <a:noFill/>
          <a:ln w="38100">
            <a:solidFill>
              <a:srgbClr val="C00000"/>
            </a:solidFill>
            <a:prstDash val="sysDot"/>
            <a:round/>
            <a:headEnd type="none" w="lg" len="med"/>
            <a:tailEnd type="none" w="lg" len="med"/>
          </a:ln>
        </p:spPr>
        <p:txBody>
          <a:bodyPr wrap="square" anchor="ctr">
            <a:noAutofit/>
          </a:bodyPr>
          <a:lstStyle/>
          <a:p>
            <a:endParaRPr lang="en-US"/>
          </a:p>
        </p:txBody>
      </p:sp>
    </p:spTree>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401" name="Rectangle 194"/>
          <p:cNvSpPr>
            <a:spLocks noChangeArrowheads="1"/>
          </p:cNvSpPr>
          <p:nvPr/>
        </p:nvSpPr>
        <p:spPr bwMode="auto">
          <a:xfrm>
            <a:off x="4412125" y="1778329"/>
            <a:ext cx="209895" cy="4930120"/>
          </a:xfrm>
          <a:prstGeom prst="rect">
            <a:avLst/>
          </a:prstGeom>
          <a:noFill/>
          <a:ln w="28575" algn="ctr">
            <a:solidFill>
              <a:srgbClr val="000000"/>
            </a:solidFill>
            <a:round/>
            <a:headEnd type="none" w="lg" len="med"/>
            <a:tailEnd type="none" w="lg" len="med"/>
          </a:ln>
        </p:spPr>
        <p:txBody>
          <a:bodyPr wrap="square">
            <a:noAutofit/>
          </a:bodyPr>
          <a:lstStyle/>
          <a:p>
            <a:pPr>
              <a:spcBef>
                <a:spcPct val="50000"/>
              </a:spcBef>
            </a:pPr>
            <a:endParaRPr lang="en-US">
              <a:solidFill>
                <a:srgbClr val="000000"/>
              </a:solidFill>
            </a:endParaRPr>
          </a:p>
        </p:txBody>
      </p:sp>
      <p:sp>
        <p:nvSpPr>
          <p:cNvPr id="256" name="Rectangle 112"/>
          <p:cNvSpPr>
            <a:spLocks noChangeArrowheads="1"/>
          </p:cNvSpPr>
          <p:nvPr/>
        </p:nvSpPr>
        <p:spPr bwMode="auto">
          <a:xfrm>
            <a:off x="4426228" y="6381750"/>
            <a:ext cx="183872" cy="321583"/>
          </a:xfrm>
          <a:prstGeom prst="rect">
            <a:avLst/>
          </a:prstGeom>
          <a:solidFill>
            <a:schemeClr val="accent2">
              <a:lumMod val="50000"/>
            </a:schemeClr>
          </a:solidFill>
          <a:ln w="12700">
            <a:noFill/>
            <a:miter lim="800000"/>
            <a:headEnd type="none" w="lg" len="med"/>
            <a:tailEnd type="none" w="lg" len="med"/>
          </a:ln>
        </p:spPr>
        <p:txBody>
          <a:bodyPr wrap="square" anchor="ctr">
            <a:noAutofit/>
          </a:bodyPr>
          <a:lstStyle/>
          <a:p>
            <a:endParaRPr lang="en-US">
              <a:solidFill>
                <a:srgbClr val="000000"/>
              </a:solidFill>
            </a:endParaRPr>
          </a:p>
        </p:txBody>
      </p:sp>
      <p:sp>
        <p:nvSpPr>
          <p:cNvPr id="13399" name="Rectangle 112"/>
          <p:cNvSpPr>
            <a:spLocks noChangeArrowheads="1"/>
          </p:cNvSpPr>
          <p:nvPr/>
        </p:nvSpPr>
        <p:spPr bwMode="auto">
          <a:xfrm>
            <a:off x="6819106" y="6410155"/>
            <a:ext cx="646113" cy="523875"/>
          </a:xfrm>
          <a:prstGeom prst="rect">
            <a:avLst/>
          </a:prstGeom>
          <a:solidFill>
            <a:srgbClr val="8EAED2"/>
          </a:solidFill>
          <a:ln w="12700">
            <a:noFill/>
            <a:miter lim="800000"/>
            <a:headEnd type="none" w="lg" len="med"/>
            <a:tailEnd type="none" w="lg" len="med"/>
          </a:ln>
        </p:spPr>
        <p:txBody>
          <a:bodyPr anchor="ctr">
            <a:noAutofit/>
          </a:bodyPr>
          <a:lstStyle/>
          <a:p>
            <a:endParaRPr lang="en-US">
              <a:solidFill>
                <a:srgbClr val="000000"/>
              </a:solidFill>
            </a:endParaRPr>
          </a:p>
        </p:txBody>
      </p:sp>
      <p:sp>
        <p:nvSpPr>
          <p:cNvPr id="13314" name="Rectangle 185"/>
          <p:cNvSpPr>
            <a:spLocks noChangeArrowheads="1"/>
          </p:cNvSpPr>
          <p:nvPr/>
        </p:nvSpPr>
        <p:spPr bwMode="auto">
          <a:xfrm>
            <a:off x="6224169" y="6024785"/>
            <a:ext cx="3195876" cy="351951"/>
          </a:xfrm>
          <a:prstGeom prst="rect">
            <a:avLst/>
          </a:prstGeom>
          <a:solidFill>
            <a:srgbClr val="8EAED2"/>
          </a:solidFill>
          <a:ln w="12700" algn="ctr">
            <a:solidFill>
              <a:schemeClr val="bg2"/>
            </a:solidFill>
            <a:round/>
            <a:headEnd type="none" w="lg" len="med"/>
            <a:tailEnd type="none" w="lg" len="med"/>
          </a:ln>
        </p:spPr>
        <p:txBody>
          <a:bodyPr>
            <a:noAutofit/>
          </a:bodyPr>
          <a:lstStyle/>
          <a:p>
            <a:pPr>
              <a:spcBef>
                <a:spcPct val="50000"/>
              </a:spcBef>
            </a:pPr>
            <a:endParaRPr lang="en-US">
              <a:solidFill>
                <a:srgbClr val="000000"/>
              </a:solidFill>
            </a:endParaRPr>
          </a:p>
        </p:txBody>
      </p:sp>
      <p:sp>
        <p:nvSpPr>
          <p:cNvPr id="13330" name="Line 117"/>
          <p:cNvSpPr>
            <a:spLocks noChangeShapeType="1"/>
          </p:cNvSpPr>
          <p:nvPr/>
        </p:nvSpPr>
        <p:spPr bwMode="auto">
          <a:xfrm>
            <a:off x="8851826" y="1734531"/>
            <a:ext cx="0" cy="4183811"/>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sp>
        <p:nvSpPr>
          <p:cNvPr id="13331" name="Line 119"/>
          <p:cNvSpPr>
            <a:spLocks noChangeShapeType="1"/>
          </p:cNvSpPr>
          <p:nvPr/>
        </p:nvSpPr>
        <p:spPr bwMode="auto">
          <a:xfrm>
            <a:off x="1342937" y="2009330"/>
            <a:ext cx="3110668" cy="0"/>
          </a:xfrm>
          <a:prstGeom prst="line">
            <a:avLst/>
          </a:prstGeom>
          <a:noFill/>
          <a:ln w="38100">
            <a:solidFill>
              <a:srgbClr val="C00000"/>
            </a:solidFill>
            <a:prstDash val="sysDot"/>
            <a:round/>
            <a:headEnd type="none" w="lg" len="med"/>
            <a:tailEnd type="none" w="lg" len="med"/>
          </a:ln>
        </p:spPr>
        <p:txBody>
          <a:bodyPr wrap="square" anchor="ctr">
            <a:noAutofit/>
          </a:bodyPr>
          <a:lstStyle/>
          <a:p>
            <a:endParaRPr lang="en-US">
              <a:solidFill>
                <a:srgbClr val="000000"/>
              </a:solidFill>
            </a:endParaRPr>
          </a:p>
        </p:txBody>
      </p:sp>
      <p:sp>
        <p:nvSpPr>
          <p:cNvPr id="13394" name="Rectangle 115"/>
          <p:cNvSpPr>
            <a:spLocks noChangeArrowheads="1"/>
          </p:cNvSpPr>
          <p:nvPr/>
        </p:nvSpPr>
        <p:spPr bwMode="auto">
          <a:xfrm>
            <a:off x="8440516" y="5823456"/>
            <a:ext cx="822622" cy="350748"/>
          </a:xfrm>
          <a:prstGeom prst="rect">
            <a:avLst/>
          </a:prstGeom>
          <a:solidFill>
            <a:srgbClr val="F14343"/>
          </a:solidFill>
          <a:ln w="12700">
            <a:solidFill>
              <a:schemeClr val="tx1"/>
            </a:solidFill>
            <a:miter lim="800000"/>
            <a:headEnd type="none" w="lg" len="med"/>
            <a:tailEnd type="none" w="lg" len="med"/>
          </a:ln>
        </p:spPr>
        <p:txBody>
          <a:bodyPr wrap="square" anchor="ctr">
            <a:noAutofit/>
          </a:bodyPr>
          <a:lstStyle/>
          <a:p>
            <a:endParaRPr lang="en-US">
              <a:solidFill>
                <a:srgbClr val="000000"/>
              </a:solidFill>
            </a:endParaRPr>
          </a:p>
        </p:txBody>
      </p:sp>
      <p:grpSp>
        <p:nvGrpSpPr>
          <p:cNvPr id="2" name="Group 214"/>
          <p:cNvGrpSpPr/>
          <p:nvPr/>
        </p:nvGrpSpPr>
        <p:grpSpPr>
          <a:xfrm>
            <a:off x="6472238" y="4264025"/>
            <a:ext cx="328612" cy="1816141"/>
            <a:chOff x="6472238" y="4264025"/>
            <a:chExt cx="328612" cy="2157413"/>
          </a:xfrm>
        </p:grpSpPr>
        <p:pic>
          <p:nvPicPr>
            <p:cNvPr id="13317" name="Picture 23"/>
            <p:cNvPicPr>
              <a:picLocks noChangeAspect="1" noChangeArrowheads="1"/>
            </p:cNvPicPr>
            <p:nvPr/>
          </p:nvPicPr>
          <p:blipFill>
            <a:blip r:embed="rId3" cstate="print"/>
            <a:srcRect/>
            <a:stretch>
              <a:fillRect/>
            </a:stretch>
          </p:blipFill>
          <p:spPr bwMode="auto">
            <a:xfrm>
              <a:off x="6472238" y="4264025"/>
              <a:ext cx="130175" cy="2157413"/>
            </a:xfrm>
            <a:prstGeom prst="rect">
              <a:avLst/>
            </a:prstGeom>
            <a:noFill/>
            <a:ln w="12700">
              <a:noFill/>
              <a:miter lim="800000"/>
              <a:headEnd type="none" w="lg" len="med"/>
              <a:tailEnd type="none" w="lg" len="med"/>
            </a:ln>
          </p:spPr>
        </p:pic>
        <p:grpSp>
          <p:nvGrpSpPr>
            <p:cNvPr id="3" name="Group 24"/>
            <p:cNvGrpSpPr>
              <a:grpSpLocks/>
            </p:cNvGrpSpPr>
            <p:nvPr/>
          </p:nvGrpSpPr>
          <p:grpSpPr bwMode="auto">
            <a:xfrm>
              <a:off x="6646863" y="4275138"/>
              <a:ext cx="153987" cy="2084387"/>
              <a:chOff x="3703" y="1140"/>
              <a:chExt cx="144" cy="1959"/>
            </a:xfrm>
          </p:grpSpPr>
          <p:sp>
            <p:nvSpPr>
              <p:cNvPr id="13426" name="Line 25"/>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27" name="Line 26"/>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8" name="Line 27"/>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9" name="Line 28"/>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0" name="Line 29"/>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1" name="Line 3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2" name="Line 3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3" name="Line 3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4" name="Line 3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5" name="Line 3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6" name="Line 3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7" name="Line 3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8" name="Line 3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39" name="Line 38"/>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0" name="Line 39"/>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1" name="Line 40"/>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2" name="Line 41"/>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3" name="Line 4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4" name="Line 4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5" name="Line 4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6" name="Line 4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7" name="Line 4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8" name="Line 4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49" name="Line 4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0" name="Line 49"/>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1" name="Line 50"/>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2" name="Line 51"/>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3" name="Line 52"/>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4" name="Line 53"/>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5" name="Line 54"/>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6" name="Line 55"/>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7" name="Line 56"/>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8" name="Line 57"/>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59" name="Line 58"/>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0" name="Line 59"/>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1" name="Line 60"/>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2" name="Line 61"/>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3" name="Line 62"/>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4" name="Line 63"/>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5" name="Line 64"/>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6" name="Line 65"/>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7" name="Line 66"/>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8" name="Line 67"/>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69" name="Line 68"/>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0" name="Line 69"/>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1" name="Line 70"/>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2" name="Line 71"/>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3" name="Line 72"/>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4" name="Line 73"/>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75" name="Line 74"/>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6" name="Line 75"/>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7" name="Line 76"/>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8" name="Line 77"/>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79" name="Line 78"/>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0" name="Line 79"/>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1" name="Line 80"/>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2" name="Line 81"/>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83" name="Line 82"/>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grpSp>
        <p:nvGrpSpPr>
          <p:cNvPr id="4" name="Group 83"/>
          <p:cNvGrpSpPr>
            <a:grpSpLocks/>
          </p:cNvGrpSpPr>
          <p:nvPr/>
        </p:nvGrpSpPr>
        <p:grpSpPr bwMode="auto">
          <a:xfrm>
            <a:off x="6827838" y="5943775"/>
            <a:ext cx="620712" cy="88900"/>
            <a:chOff x="4147" y="3703"/>
            <a:chExt cx="391" cy="56"/>
          </a:xfrm>
        </p:grpSpPr>
        <p:sp>
          <p:nvSpPr>
            <p:cNvPr id="13421" name="Oval 84"/>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2" name="Oval 85"/>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3" name="Oval 86"/>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4" name="Oval 87"/>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5" name="Oval 88"/>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5" name="Group 89"/>
          <p:cNvGrpSpPr>
            <a:grpSpLocks/>
          </p:cNvGrpSpPr>
          <p:nvPr/>
        </p:nvGrpSpPr>
        <p:grpSpPr bwMode="auto">
          <a:xfrm>
            <a:off x="6961188" y="5778497"/>
            <a:ext cx="355600" cy="88900"/>
            <a:chOff x="4235" y="3596"/>
            <a:chExt cx="224" cy="56"/>
          </a:xfrm>
        </p:grpSpPr>
        <p:sp>
          <p:nvSpPr>
            <p:cNvPr id="13418" name="Oval 90"/>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9" name="Oval 91"/>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20" name="Oval 92"/>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6" name="Group 93"/>
          <p:cNvGrpSpPr>
            <a:grpSpLocks/>
          </p:cNvGrpSpPr>
          <p:nvPr/>
        </p:nvGrpSpPr>
        <p:grpSpPr bwMode="auto">
          <a:xfrm>
            <a:off x="6961188" y="5613221"/>
            <a:ext cx="355600" cy="88900"/>
            <a:chOff x="4233" y="3461"/>
            <a:chExt cx="224" cy="56"/>
          </a:xfrm>
        </p:grpSpPr>
        <p:sp>
          <p:nvSpPr>
            <p:cNvPr id="13415" name="Oval 94"/>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6" name="Oval 95"/>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7" name="Oval 96"/>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7" name="Group 97"/>
          <p:cNvGrpSpPr>
            <a:grpSpLocks/>
          </p:cNvGrpSpPr>
          <p:nvPr/>
        </p:nvGrpSpPr>
        <p:grpSpPr bwMode="auto">
          <a:xfrm>
            <a:off x="7026275" y="5447945"/>
            <a:ext cx="222250" cy="88900"/>
            <a:chOff x="4231" y="3326"/>
            <a:chExt cx="140" cy="56"/>
          </a:xfrm>
        </p:grpSpPr>
        <p:sp>
          <p:nvSpPr>
            <p:cNvPr id="13413" name="Oval 98"/>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4" name="Oval 99"/>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8" name="Group 100"/>
          <p:cNvGrpSpPr>
            <a:grpSpLocks/>
          </p:cNvGrpSpPr>
          <p:nvPr/>
        </p:nvGrpSpPr>
        <p:grpSpPr bwMode="auto">
          <a:xfrm>
            <a:off x="7026275" y="5282669"/>
            <a:ext cx="222250" cy="88900"/>
            <a:chOff x="4229" y="3191"/>
            <a:chExt cx="140" cy="56"/>
          </a:xfrm>
        </p:grpSpPr>
        <p:sp>
          <p:nvSpPr>
            <p:cNvPr id="13411" name="Oval 101"/>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2" name="Oval 102"/>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grpSp>
        <p:nvGrpSpPr>
          <p:cNvPr id="9" name="Group 103"/>
          <p:cNvGrpSpPr>
            <a:grpSpLocks/>
          </p:cNvGrpSpPr>
          <p:nvPr/>
        </p:nvGrpSpPr>
        <p:grpSpPr bwMode="auto">
          <a:xfrm>
            <a:off x="7026275" y="5117393"/>
            <a:ext cx="222250" cy="88900"/>
            <a:chOff x="4227" y="3056"/>
            <a:chExt cx="140" cy="56"/>
          </a:xfrm>
        </p:grpSpPr>
        <p:sp>
          <p:nvSpPr>
            <p:cNvPr id="13409" name="Oval 104"/>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410" name="Oval 105"/>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sp>
        <p:nvSpPr>
          <p:cNvPr id="13325" name="Oval 106"/>
          <p:cNvSpPr>
            <a:spLocks noChangeArrowheads="1"/>
          </p:cNvSpPr>
          <p:nvPr/>
        </p:nvSpPr>
        <p:spPr bwMode="auto">
          <a:xfrm>
            <a:off x="7092950" y="4952117"/>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6" name="Oval 107"/>
          <p:cNvSpPr>
            <a:spLocks noChangeArrowheads="1"/>
          </p:cNvSpPr>
          <p:nvPr/>
        </p:nvSpPr>
        <p:spPr bwMode="auto">
          <a:xfrm>
            <a:off x="7092950" y="4786841"/>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7" name="Oval 108"/>
          <p:cNvSpPr>
            <a:spLocks noChangeArrowheads="1"/>
          </p:cNvSpPr>
          <p:nvPr/>
        </p:nvSpPr>
        <p:spPr bwMode="auto">
          <a:xfrm>
            <a:off x="7092950" y="4621565"/>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8" name="Oval 109"/>
          <p:cNvSpPr>
            <a:spLocks noChangeArrowheads="1"/>
          </p:cNvSpPr>
          <p:nvPr/>
        </p:nvSpPr>
        <p:spPr bwMode="auto">
          <a:xfrm>
            <a:off x="7092950" y="4456289"/>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29" name="Oval 110"/>
          <p:cNvSpPr>
            <a:spLocks noChangeArrowheads="1"/>
          </p:cNvSpPr>
          <p:nvPr/>
        </p:nvSpPr>
        <p:spPr bwMode="auto">
          <a:xfrm>
            <a:off x="7092950" y="4291013"/>
            <a:ext cx="88900" cy="88900"/>
          </a:xfrm>
          <a:prstGeom prst="ellips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grpSp>
        <p:nvGrpSpPr>
          <p:cNvPr id="10" name="Group 254"/>
          <p:cNvGrpSpPr/>
          <p:nvPr/>
        </p:nvGrpSpPr>
        <p:grpSpPr>
          <a:xfrm>
            <a:off x="6810375" y="3333750"/>
            <a:ext cx="663575" cy="4556125"/>
            <a:chOff x="6810375" y="3333750"/>
            <a:chExt cx="663575" cy="4556125"/>
          </a:xfrm>
        </p:grpSpPr>
        <p:sp>
          <p:nvSpPr>
            <p:cNvPr id="13407" name="Line 6"/>
            <p:cNvSpPr>
              <a:spLocks noChangeShapeType="1"/>
            </p:cNvSpPr>
            <p:nvPr/>
          </p:nvSpPr>
          <p:spPr bwMode="auto">
            <a:xfrm flipV="1">
              <a:off x="7473950" y="3333750"/>
              <a:ext cx="0" cy="4540628"/>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408" name="Line 7"/>
            <p:cNvSpPr>
              <a:spLocks noChangeShapeType="1"/>
            </p:cNvSpPr>
            <p:nvPr/>
          </p:nvSpPr>
          <p:spPr bwMode="auto">
            <a:xfrm flipV="1">
              <a:off x="6810375" y="3333750"/>
              <a:ext cx="0" cy="4556125"/>
            </a:xfrm>
            <a:prstGeom prst="line">
              <a:avLst/>
            </a:pr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3403" name="Line 118"/>
          <p:cNvSpPr>
            <a:spLocks noChangeShapeType="1"/>
          </p:cNvSpPr>
          <p:nvPr/>
        </p:nvSpPr>
        <p:spPr bwMode="auto">
          <a:xfrm flipV="1">
            <a:off x="6191250" y="2038350"/>
            <a:ext cx="0" cy="1695450"/>
          </a:xfrm>
          <a:prstGeom prst="line">
            <a:avLst/>
          </a:prstGeom>
          <a:noFill/>
          <a:ln w="76200">
            <a:solidFill>
              <a:srgbClr val="000000"/>
            </a:solidFill>
            <a:round/>
            <a:headEnd type="none" w="lg" len="med"/>
            <a:tailEnd type="none" w="lg" len="med"/>
          </a:ln>
        </p:spPr>
        <p:txBody>
          <a:bodyPr wrap="square" anchor="ctr">
            <a:noAutofit/>
          </a:bodyPr>
          <a:lstStyle/>
          <a:p>
            <a:endParaRPr lang="en-US">
              <a:solidFill>
                <a:srgbClr val="000000"/>
              </a:solidFill>
            </a:endParaRPr>
          </a:p>
        </p:txBody>
      </p:sp>
      <p:sp>
        <p:nvSpPr>
          <p:cNvPr id="13404" name="Line 118"/>
          <p:cNvSpPr>
            <a:spLocks noChangeShapeType="1"/>
          </p:cNvSpPr>
          <p:nvPr/>
        </p:nvSpPr>
        <p:spPr bwMode="auto">
          <a:xfrm flipV="1">
            <a:off x="6191250" y="1733550"/>
            <a:ext cx="0" cy="230505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grpSp>
        <p:nvGrpSpPr>
          <p:cNvPr id="11" name="Group 215"/>
          <p:cNvGrpSpPr/>
          <p:nvPr/>
        </p:nvGrpSpPr>
        <p:grpSpPr>
          <a:xfrm rot="2374105">
            <a:off x="3025961" y="-364294"/>
            <a:ext cx="5249862" cy="3746500"/>
            <a:chOff x="2957513" y="39688"/>
            <a:chExt cx="5249862" cy="3746500"/>
          </a:xfrm>
        </p:grpSpPr>
        <p:sp>
          <p:nvSpPr>
            <p:cNvPr id="13333" name="Line 127"/>
            <p:cNvSpPr>
              <a:spLocks noChangeShapeType="1"/>
            </p:cNvSpPr>
            <p:nvPr/>
          </p:nvSpPr>
          <p:spPr bwMode="auto">
            <a:xfrm flipH="1">
              <a:off x="3678238" y="39688"/>
              <a:ext cx="4529137" cy="3746500"/>
            </a:xfrm>
            <a:prstGeom prst="line">
              <a:avLst/>
            </a:prstGeom>
            <a:noFill/>
            <a:ln w="76200">
              <a:solidFill>
                <a:srgbClr val="000000"/>
              </a:solidFill>
              <a:round/>
              <a:headEnd type="none" w="lg" len="med"/>
              <a:tailEnd type="none" w="lg" len="med"/>
            </a:ln>
          </p:spPr>
          <p:txBody>
            <a:bodyPr anchor="ctr">
              <a:noAutofit/>
            </a:bodyPr>
            <a:lstStyle/>
            <a:p>
              <a:endParaRPr lang="en-US">
                <a:solidFill>
                  <a:srgbClr val="000000"/>
                </a:solidFill>
              </a:endParaRPr>
            </a:p>
          </p:txBody>
        </p:sp>
        <p:grpSp>
          <p:nvGrpSpPr>
            <p:cNvPr id="12" name="Group 184"/>
            <p:cNvGrpSpPr/>
            <p:nvPr/>
          </p:nvGrpSpPr>
          <p:grpSpPr>
            <a:xfrm>
              <a:off x="2957513" y="1573213"/>
              <a:ext cx="3281362" cy="2192337"/>
              <a:chOff x="881063" y="1573213"/>
              <a:chExt cx="3281362" cy="2192337"/>
            </a:xfrm>
          </p:grpSpPr>
          <p:sp>
            <p:nvSpPr>
              <p:cNvPr id="13334" name="Line 130"/>
              <p:cNvSpPr>
                <a:spLocks noChangeShapeType="1"/>
              </p:cNvSpPr>
              <p:nvPr/>
            </p:nvSpPr>
            <p:spPr bwMode="auto">
              <a:xfrm rot="3052331" flipH="1">
                <a:off x="1994694" y="31615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5" name="Line 131"/>
              <p:cNvSpPr>
                <a:spLocks noChangeShapeType="1"/>
              </p:cNvSpPr>
              <p:nvPr/>
            </p:nvSpPr>
            <p:spPr bwMode="auto">
              <a:xfrm rot="3052331" flipH="1">
                <a:off x="2115344" y="30630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6" name="Line 132"/>
              <p:cNvSpPr>
                <a:spLocks noChangeShapeType="1"/>
              </p:cNvSpPr>
              <p:nvPr/>
            </p:nvSpPr>
            <p:spPr bwMode="auto">
              <a:xfrm rot="3052331" flipH="1">
                <a:off x="2235994" y="29646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7" name="Line 133"/>
              <p:cNvSpPr>
                <a:spLocks noChangeShapeType="1"/>
              </p:cNvSpPr>
              <p:nvPr/>
            </p:nvSpPr>
            <p:spPr bwMode="auto">
              <a:xfrm rot="3052331" flipH="1">
                <a:off x="2356644" y="28662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8" name="Line 13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39" name="Line 13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0" name="Line 13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1" name="Line 13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2" name="Line 13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3" name="Line 13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4" name="Line 14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5" name="Line 14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6" name="Line 142"/>
              <p:cNvSpPr>
                <a:spLocks noChangeShapeType="1"/>
              </p:cNvSpPr>
              <p:nvPr/>
            </p:nvSpPr>
            <p:spPr bwMode="auto">
              <a:xfrm rot="3052331" flipH="1">
                <a:off x="2177256" y="31710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7" name="Line 143"/>
              <p:cNvSpPr>
                <a:spLocks noChangeShapeType="1"/>
              </p:cNvSpPr>
              <p:nvPr/>
            </p:nvSpPr>
            <p:spPr bwMode="auto">
              <a:xfrm rot="3052331" flipH="1">
                <a:off x="2297906" y="30726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8" name="Line 144"/>
              <p:cNvSpPr>
                <a:spLocks noChangeShapeType="1"/>
              </p:cNvSpPr>
              <p:nvPr/>
            </p:nvSpPr>
            <p:spPr bwMode="auto">
              <a:xfrm rot="3052331" flipH="1">
                <a:off x="2418556" y="29741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49" name="Line 145"/>
              <p:cNvSpPr>
                <a:spLocks noChangeShapeType="1"/>
              </p:cNvSpPr>
              <p:nvPr/>
            </p:nvSpPr>
            <p:spPr bwMode="auto">
              <a:xfrm rot="3052331" flipH="1">
                <a:off x="2540794" y="28741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0" name="Line 14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1" name="Line 14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2" name="Line 14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3" name="Line 14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4" name="Line 15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5" name="Line 15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6" name="Line 15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7" name="Line 15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8" name="Line 15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59" name="Line 15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0" name="Line 15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1" name="Line 15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2" name="Line 15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63" name="Line 16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4" name="Line 16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5" name="Line 162"/>
              <p:cNvSpPr>
                <a:spLocks noChangeShapeType="1"/>
              </p:cNvSpPr>
              <p:nvPr/>
            </p:nvSpPr>
            <p:spPr bwMode="auto">
              <a:xfrm rot="3052331" flipH="1">
                <a:off x="3447256" y="198040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6" name="Line 163"/>
              <p:cNvSpPr>
                <a:spLocks noChangeShapeType="1"/>
              </p:cNvSpPr>
              <p:nvPr/>
            </p:nvSpPr>
            <p:spPr bwMode="auto">
              <a:xfrm rot="3052331" flipH="1">
                <a:off x="3567906" y="18819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7" name="Line 164"/>
              <p:cNvSpPr>
                <a:spLocks noChangeShapeType="1"/>
              </p:cNvSpPr>
              <p:nvPr/>
            </p:nvSpPr>
            <p:spPr bwMode="auto">
              <a:xfrm rot="3052331" flipH="1">
                <a:off x="3690144" y="17835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8" name="Line 165"/>
              <p:cNvSpPr>
                <a:spLocks noChangeShapeType="1"/>
              </p:cNvSpPr>
              <p:nvPr/>
            </p:nvSpPr>
            <p:spPr bwMode="auto">
              <a:xfrm rot="3052331" flipH="1">
                <a:off x="3810794" y="16851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69" name="Line 16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0" name="Line 16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1" name="Line 16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2" name="Line 16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3" name="Line 17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4" name="Line 17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5" name="Line 17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6" name="Line 173"/>
              <p:cNvSpPr>
                <a:spLocks noChangeShapeType="1"/>
              </p:cNvSpPr>
              <p:nvPr/>
            </p:nvSpPr>
            <p:spPr bwMode="auto">
              <a:xfrm rot="3052331" flipH="1">
                <a:off x="3507582" y="208676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7" name="Line 174"/>
              <p:cNvSpPr>
                <a:spLocks noChangeShapeType="1"/>
              </p:cNvSpPr>
              <p:nvPr/>
            </p:nvSpPr>
            <p:spPr bwMode="auto">
              <a:xfrm rot="3052331" flipH="1">
                <a:off x="3628232" y="198834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8" name="Line 175"/>
              <p:cNvSpPr>
                <a:spLocks noChangeShapeType="1"/>
              </p:cNvSpPr>
              <p:nvPr/>
            </p:nvSpPr>
            <p:spPr bwMode="auto">
              <a:xfrm rot="3052331" flipH="1">
                <a:off x="3750469" y="1889919"/>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79" name="Line 176"/>
              <p:cNvSpPr>
                <a:spLocks noChangeShapeType="1"/>
              </p:cNvSpPr>
              <p:nvPr/>
            </p:nvSpPr>
            <p:spPr bwMode="auto">
              <a:xfrm rot="3052331" flipH="1">
                <a:off x="3871119" y="1791494"/>
                <a:ext cx="74612"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0" name="Line 177"/>
              <p:cNvSpPr>
                <a:spLocks noChangeShapeType="1"/>
              </p:cNvSpPr>
              <p:nvPr/>
            </p:nvSpPr>
            <p:spPr bwMode="auto">
              <a:xfrm rot="3052331" flipH="1">
                <a:off x="1388269" y="3653632"/>
                <a:ext cx="223837" cy="0"/>
              </a:xfrm>
              <a:prstGeom prst="line">
                <a:avLst/>
              </a:prstGeom>
              <a:no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3381" name="Line 178"/>
              <p:cNvSpPr>
                <a:spLocks noChangeShapeType="1"/>
              </p:cNvSpPr>
              <p:nvPr/>
            </p:nvSpPr>
            <p:spPr bwMode="auto">
              <a:xfrm rot="3052331" flipH="1">
                <a:off x="1508919" y="3556794"/>
                <a:ext cx="223838"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2" name="Line 179"/>
              <p:cNvSpPr>
                <a:spLocks noChangeShapeType="1"/>
              </p:cNvSpPr>
              <p:nvPr/>
            </p:nvSpPr>
            <p:spPr bwMode="auto">
              <a:xfrm rot="3052331" flipH="1">
                <a:off x="1631156" y="345678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3" name="Line 180"/>
              <p:cNvSpPr>
                <a:spLocks noChangeShapeType="1"/>
              </p:cNvSpPr>
              <p:nvPr/>
            </p:nvSpPr>
            <p:spPr bwMode="auto">
              <a:xfrm rot="3052331" flipH="1">
                <a:off x="1751806" y="3358357"/>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4" name="Line 181"/>
              <p:cNvSpPr>
                <a:spLocks noChangeShapeType="1"/>
              </p:cNvSpPr>
              <p:nvPr/>
            </p:nvSpPr>
            <p:spPr bwMode="auto">
              <a:xfrm rot="3052331" flipH="1">
                <a:off x="1872456" y="3259932"/>
                <a:ext cx="223837"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5" name="Line 182"/>
              <p:cNvSpPr>
                <a:spLocks noChangeShapeType="1"/>
              </p:cNvSpPr>
              <p:nvPr/>
            </p:nvSpPr>
            <p:spPr bwMode="auto">
              <a:xfrm rot="3052331" flipH="1">
                <a:off x="1570831" y="36631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6" name="Line 183"/>
              <p:cNvSpPr>
                <a:spLocks noChangeShapeType="1"/>
              </p:cNvSpPr>
              <p:nvPr/>
            </p:nvSpPr>
            <p:spPr bwMode="auto">
              <a:xfrm rot="3052331" flipH="1">
                <a:off x="1691481" y="356473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7" name="Line 184"/>
              <p:cNvSpPr>
                <a:spLocks noChangeShapeType="1"/>
              </p:cNvSpPr>
              <p:nvPr/>
            </p:nvSpPr>
            <p:spPr bwMode="auto">
              <a:xfrm rot="3052331" flipH="1">
                <a:off x="1813718" y="346630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8" name="Line 185"/>
              <p:cNvSpPr>
                <a:spLocks noChangeShapeType="1"/>
              </p:cNvSpPr>
              <p:nvPr/>
            </p:nvSpPr>
            <p:spPr bwMode="auto">
              <a:xfrm rot="3052331" flipH="1">
                <a:off x="1934368" y="3367882"/>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sp>
            <p:nvSpPr>
              <p:cNvPr id="13389" name="Line 186"/>
              <p:cNvSpPr>
                <a:spLocks noChangeShapeType="1"/>
              </p:cNvSpPr>
              <p:nvPr/>
            </p:nvSpPr>
            <p:spPr bwMode="auto">
              <a:xfrm rot="3052331" flipH="1">
                <a:off x="2055018" y="3269457"/>
                <a:ext cx="74613" cy="0"/>
              </a:xfrm>
              <a:prstGeom prst="line">
                <a:avLst/>
              </a:prstGeom>
              <a:noFill/>
              <a:ln w="12700">
                <a:solidFill>
                  <a:schemeClr val="tx1"/>
                </a:solidFill>
                <a:round/>
                <a:headEnd type="none" w="lg" len="med"/>
                <a:tailEnd type="none" w="lg" len="med"/>
              </a:ln>
            </p:spPr>
            <p:txBody>
              <a:bodyPr wrap="none" anchor="ctr">
                <a:noAutofit/>
              </a:bodyPr>
              <a:lstStyle/>
              <a:p>
                <a:endParaRPr lang="en-US">
                  <a:solidFill>
                    <a:srgbClr val="000000"/>
                  </a:solidFill>
                </a:endParaRPr>
              </a:p>
            </p:txBody>
          </p:sp>
          <p:pic>
            <p:nvPicPr>
              <p:cNvPr id="13390" name="Picture 187"/>
              <p:cNvPicPr>
                <a:picLocks noChangeAspect="1" noChangeArrowheads="1"/>
              </p:cNvPicPr>
              <p:nvPr/>
            </p:nvPicPr>
            <p:blipFill>
              <a:blip r:embed="rId4" cstate="print"/>
              <a:srcRect/>
              <a:stretch>
                <a:fillRect/>
              </a:stretch>
            </p:blipFill>
            <p:spPr bwMode="auto">
              <a:xfrm rot="3021679">
                <a:off x="2389981" y="794545"/>
                <a:ext cx="263525" cy="3281362"/>
              </a:xfrm>
              <a:prstGeom prst="rect">
                <a:avLst/>
              </a:prstGeom>
              <a:noFill/>
              <a:ln w="12700">
                <a:noFill/>
                <a:miter lim="800000"/>
                <a:headEnd type="none" w="lg" len="med"/>
                <a:tailEnd type="none" w="lg" len="med"/>
              </a:ln>
            </p:spPr>
          </p:pic>
          <p:sp>
            <p:nvSpPr>
              <p:cNvPr id="13391" name="Oval 188"/>
              <p:cNvSpPr>
                <a:spLocks noChangeArrowheads="1"/>
              </p:cNvSpPr>
              <p:nvPr/>
            </p:nvSpPr>
            <p:spPr bwMode="auto">
              <a:xfrm>
                <a:off x="4040188" y="1685925"/>
                <a:ext cx="88900" cy="95250"/>
              </a:xfrm>
              <a:prstGeom prst="ellipse">
                <a:avLst/>
              </a:prstGeom>
              <a:solidFill>
                <a:schemeClr val="bg1"/>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198" name="Rectangle 197"/>
              <p:cNvSpPr/>
              <p:nvPr/>
            </p:nvSpPr>
            <p:spPr bwMode="auto">
              <a:xfrm rot="19190903">
                <a:off x="2493963" y="2663825"/>
                <a:ext cx="557212" cy="228600"/>
              </a:xfrm>
              <a:prstGeom prst="rect">
                <a:avLst/>
              </a:prstGeom>
              <a:solidFill>
                <a:schemeClr val="bg2">
                  <a:lumMod val="65000"/>
                </a:schemeClr>
              </a:solidFill>
              <a:ln w="12700" cap="flat" cmpd="sng" algn="ctr">
                <a:solidFill>
                  <a:srgbClr val="000000"/>
                </a:solidFill>
                <a:prstDash val="solid"/>
                <a:round/>
                <a:headEnd type="none" w="lg" len="med"/>
                <a:tailEnd type="none" w="lg" len="med"/>
              </a:ln>
              <a:effectLst/>
            </p:spPr>
            <p:txBody>
              <a:bodyPr>
                <a:noAutofit/>
              </a:bodyPr>
              <a:lstStyle/>
              <a:p>
                <a:pPr>
                  <a:spcBef>
                    <a:spcPct val="50000"/>
                  </a:spcBef>
                  <a:defRPr/>
                </a:pPr>
                <a:endParaRPr lang="en-US">
                  <a:solidFill>
                    <a:srgbClr val="000000"/>
                  </a:solidFill>
                </a:endParaRPr>
              </a:p>
            </p:txBody>
          </p:sp>
          <p:sp>
            <p:nvSpPr>
              <p:cNvPr id="13406" name="Oval 200"/>
              <p:cNvSpPr>
                <a:spLocks noChangeArrowheads="1"/>
              </p:cNvSpPr>
              <p:nvPr/>
            </p:nvSpPr>
            <p:spPr bwMode="auto">
              <a:xfrm>
                <a:off x="2819400" y="2590800"/>
                <a:ext cx="152400" cy="152400"/>
              </a:xfrm>
              <a:prstGeom prst="ellipse">
                <a:avLst/>
              </a:prstGeom>
              <a:solidFill>
                <a:srgbClr val="FF0000"/>
              </a:solidFill>
              <a:ln w="12700" algn="ctr">
                <a:solidFill>
                  <a:srgbClr val="FF0000"/>
                </a:solidFill>
                <a:round/>
                <a:headEnd type="none" w="lg" len="med"/>
                <a:tailEnd type="none" w="lg" len="med"/>
              </a:ln>
            </p:spPr>
            <p:txBody>
              <a:bodyPr wrap="none" anchor="ctr">
                <a:noAutofit/>
              </a:bodyPr>
              <a:lstStyle/>
              <a:p>
                <a:endParaRPr lang="en-US">
                  <a:solidFill>
                    <a:srgbClr val="000000"/>
                  </a:solidFill>
                </a:endParaRPr>
              </a:p>
            </p:txBody>
          </p:sp>
        </p:grpSp>
      </p:grpSp>
      <p:sp>
        <p:nvSpPr>
          <p:cNvPr id="191" name="AutoShape 10"/>
          <p:cNvSpPr>
            <a:spLocks noChangeArrowheads="1"/>
          </p:cNvSpPr>
          <p:nvPr/>
        </p:nvSpPr>
        <p:spPr bwMode="auto">
          <a:xfrm flipH="1">
            <a:off x="240999" y="1964423"/>
            <a:ext cx="514052" cy="237451"/>
          </a:xfrm>
          <a:prstGeom prst="roundRect">
            <a:avLst>
              <a:gd name="adj" fmla="val 16667"/>
            </a:avLst>
          </a:prstGeom>
          <a:solidFill>
            <a:schemeClr val="accent2">
              <a:lumMod val="50000"/>
            </a:schemeClr>
          </a:solidFill>
          <a:ln w="28575">
            <a:noFill/>
            <a:round/>
            <a:headEnd type="none" w="lg" len="med"/>
            <a:tailEnd type="none" w="lg" len="med"/>
          </a:ln>
        </p:spPr>
        <p:txBody>
          <a:bodyPr anchor="ctr">
            <a:noAutofit/>
          </a:bodyPr>
          <a:lstStyle/>
          <a:p>
            <a:endParaRPr lang="en-US">
              <a:solidFill>
                <a:srgbClr val="000000"/>
              </a:solidFill>
            </a:endParaRPr>
          </a:p>
        </p:txBody>
      </p:sp>
      <p:sp>
        <p:nvSpPr>
          <p:cNvPr id="192" name="Rectangle 11"/>
          <p:cNvSpPr>
            <a:spLocks noChangeArrowheads="1"/>
          </p:cNvSpPr>
          <p:nvPr/>
        </p:nvSpPr>
        <p:spPr bwMode="auto">
          <a:xfrm flipH="1">
            <a:off x="238155" y="1913530"/>
            <a:ext cx="514052" cy="85686"/>
          </a:xfrm>
          <a:prstGeom prst="rect">
            <a:avLst/>
          </a:prstGeom>
          <a:solidFill>
            <a:schemeClr val="bg1"/>
          </a:solidFill>
          <a:ln w="12700">
            <a:noFill/>
            <a:miter lim="800000"/>
            <a:headEnd type="none" w="lg" len="med"/>
            <a:tailEnd type="none" w="lg" len="med"/>
          </a:ln>
        </p:spPr>
        <p:txBody>
          <a:bodyPr wrap="none" anchor="ctr">
            <a:noAutofit/>
          </a:bodyPr>
          <a:lstStyle/>
          <a:p>
            <a:endParaRPr lang="en-US">
              <a:solidFill>
                <a:srgbClr val="000000"/>
              </a:solidFill>
            </a:endParaRPr>
          </a:p>
        </p:txBody>
      </p:sp>
      <p:sp>
        <p:nvSpPr>
          <p:cNvPr id="193" name="AutoShape 12"/>
          <p:cNvSpPr>
            <a:spLocks noChangeArrowheads="1"/>
          </p:cNvSpPr>
          <p:nvPr/>
        </p:nvSpPr>
        <p:spPr bwMode="auto">
          <a:xfrm flipH="1">
            <a:off x="240999" y="1622725"/>
            <a:ext cx="514052" cy="568762"/>
          </a:xfrm>
          <a:prstGeom prst="roundRect">
            <a:avLst>
              <a:gd name="adj" fmla="val 16667"/>
            </a:avLst>
          </a:prstGeom>
          <a:noFill/>
          <a:ln w="28575">
            <a:solidFill>
              <a:schemeClr val="tx1"/>
            </a:solidFill>
            <a:round/>
            <a:headEnd type="none" w="lg" len="med"/>
            <a:tailEnd type="none" w="lg" len="med"/>
          </a:ln>
        </p:spPr>
        <p:txBody>
          <a:bodyPr wrap="square" anchor="ctr">
            <a:noAutofit/>
          </a:bodyPr>
          <a:lstStyle/>
          <a:p>
            <a:endParaRPr lang="en-US">
              <a:solidFill>
                <a:srgbClr val="000000"/>
              </a:solidFill>
            </a:endParaRPr>
          </a:p>
        </p:txBody>
      </p:sp>
      <p:pic>
        <p:nvPicPr>
          <p:cNvPr id="194" name="Picture 13" descr="Product Picture"/>
          <p:cNvPicPr>
            <a:picLocks noChangeAspect="1" noChangeArrowheads="1"/>
          </p:cNvPicPr>
          <p:nvPr/>
        </p:nvPicPr>
        <p:blipFill>
          <a:blip r:embed="rId5" cstate="print">
            <a:clrChange>
              <a:clrFrom>
                <a:srgbClr val="FFFFFF"/>
              </a:clrFrom>
              <a:clrTo>
                <a:srgbClr val="FFFFFF">
                  <a:alpha val="0"/>
                </a:srgbClr>
              </a:clrTo>
            </a:clrChange>
          </a:blip>
          <a:srcRect t="20000" r="63148" b="48000"/>
          <a:stretch>
            <a:fillRect/>
          </a:stretch>
        </p:blipFill>
        <p:spPr bwMode="auto">
          <a:xfrm flipH="1">
            <a:off x="469081" y="1629784"/>
            <a:ext cx="411010" cy="357798"/>
          </a:xfrm>
          <a:prstGeom prst="rect">
            <a:avLst/>
          </a:prstGeom>
          <a:noFill/>
          <a:ln w="9525">
            <a:noFill/>
            <a:miter lim="800000"/>
            <a:headEnd/>
            <a:tailEnd/>
          </a:ln>
        </p:spPr>
      </p:pic>
      <p:sp>
        <p:nvSpPr>
          <p:cNvPr id="195" name="Rectangle 14"/>
          <p:cNvSpPr>
            <a:spLocks noChangeArrowheads="1"/>
          </p:cNvSpPr>
          <p:nvPr/>
        </p:nvSpPr>
        <p:spPr bwMode="auto">
          <a:xfrm flipH="1">
            <a:off x="456345" y="1877579"/>
            <a:ext cx="42838" cy="114634"/>
          </a:xfrm>
          <a:prstGeom prst="rect">
            <a:avLst/>
          </a:prstGeom>
          <a:solidFill>
            <a:schemeClr val="accent1"/>
          </a:solidFill>
          <a:ln w="12700">
            <a:solidFill>
              <a:schemeClr val="tx1"/>
            </a:solidFill>
            <a:miter lim="800000"/>
            <a:headEnd type="none" w="lg" len="med"/>
            <a:tailEnd type="none" w="lg" len="med"/>
          </a:ln>
        </p:spPr>
        <p:txBody>
          <a:bodyPr wrap="none" anchor="ctr">
            <a:noAutofit/>
          </a:bodyPr>
          <a:lstStyle/>
          <a:p>
            <a:endParaRPr lang="en-US">
              <a:solidFill>
                <a:srgbClr val="000000"/>
              </a:solidFill>
            </a:endParaRPr>
          </a:p>
        </p:txBody>
      </p:sp>
      <p:sp>
        <p:nvSpPr>
          <p:cNvPr id="196" name="AutoShape 15"/>
          <p:cNvSpPr>
            <a:spLocks noChangeArrowheads="1"/>
          </p:cNvSpPr>
          <p:nvPr/>
        </p:nvSpPr>
        <p:spPr bwMode="auto">
          <a:xfrm rot="5400000" flipH="1">
            <a:off x="437814" y="1854440"/>
            <a:ext cx="113476" cy="302179"/>
          </a:xfrm>
          <a:prstGeom prst="roundRect">
            <a:avLst>
              <a:gd name="adj" fmla="val 16667"/>
            </a:avLst>
          </a:prstGeom>
          <a:solidFill>
            <a:schemeClr val="accent2"/>
          </a:solidFill>
          <a:ln w="12700">
            <a:solidFill>
              <a:schemeClr val="tx1"/>
            </a:solidFill>
            <a:round/>
            <a:headEnd type="none" w="lg" len="med"/>
            <a:tailEnd type="none" w="lg" len="med"/>
          </a:ln>
        </p:spPr>
        <p:txBody>
          <a:bodyPr anchor="ctr">
            <a:noAutofit/>
          </a:bodyPr>
          <a:lstStyle/>
          <a:p>
            <a:endParaRPr lang="en-US">
              <a:solidFill>
                <a:srgbClr val="000000"/>
              </a:solidFill>
            </a:endParaRPr>
          </a:p>
        </p:txBody>
      </p:sp>
      <p:grpSp>
        <p:nvGrpSpPr>
          <p:cNvPr id="13" name="Group 16"/>
          <p:cNvGrpSpPr>
            <a:grpSpLocks/>
          </p:cNvGrpSpPr>
          <p:nvPr/>
        </p:nvGrpSpPr>
        <p:grpSpPr bwMode="auto">
          <a:xfrm flipH="1">
            <a:off x="273469" y="1548965"/>
            <a:ext cx="453848" cy="85686"/>
            <a:chOff x="2282" y="276"/>
            <a:chExt cx="580" cy="111"/>
          </a:xfrm>
        </p:grpSpPr>
        <p:sp>
          <p:nvSpPr>
            <p:cNvPr id="203" name="Arc 17"/>
            <p:cNvSpPr>
              <a:spLocks/>
            </p:cNvSpPr>
            <p:nvPr/>
          </p:nvSpPr>
          <p:spPr bwMode="auto">
            <a:xfrm rot="10800000" flipH="1">
              <a:off x="2282" y="276"/>
              <a:ext cx="40"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4" name="Arc 18"/>
            <p:cNvSpPr>
              <a:spLocks/>
            </p:cNvSpPr>
            <p:nvPr/>
          </p:nvSpPr>
          <p:spPr bwMode="auto">
            <a:xfrm rot="10800000">
              <a:off x="2823" y="276"/>
              <a:ext cx="39"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grpSp>
      <p:sp>
        <p:nvSpPr>
          <p:cNvPr id="199" name="AutoShape 19"/>
          <p:cNvSpPr>
            <a:spLocks noChangeArrowheads="1"/>
          </p:cNvSpPr>
          <p:nvPr/>
        </p:nvSpPr>
        <p:spPr bwMode="auto">
          <a:xfrm flipH="1" flipV="1">
            <a:off x="280363" y="1596862"/>
            <a:ext cx="446901" cy="92634"/>
          </a:xfrm>
          <a:custGeom>
            <a:avLst/>
            <a:gdLst>
              <a:gd name="T0" fmla="*/ 364 w 21600"/>
              <a:gd name="T1" fmla="*/ 40 h 21600"/>
              <a:gd name="T2" fmla="*/ 193 w 21600"/>
              <a:gd name="T3" fmla="*/ 80 h 21600"/>
              <a:gd name="T4" fmla="*/ 22 w 21600"/>
              <a:gd name="T5" fmla="*/ 40 h 21600"/>
              <a:gd name="T6" fmla="*/ 193 w 21600"/>
              <a:gd name="T7" fmla="*/ 0 h 21600"/>
              <a:gd name="T8" fmla="*/ 0 60000 65536"/>
              <a:gd name="T9" fmla="*/ 0 60000 65536"/>
              <a:gd name="T10" fmla="*/ 0 60000 65536"/>
              <a:gd name="T11" fmla="*/ 0 60000 65536"/>
              <a:gd name="T12" fmla="*/ 3022 w 21600"/>
              <a:gd name="T13" fmla="*/ 2970 h 21600"/>
              <a:gd name="T14" fmla="*/ 18578 w 21600"/>
              <a:gd name="T15" fmla="*/ 18630 h 21600"/>
            </a:gdLst>
            <a:ahLst/>
            <a:cxnLst>
              <a:cxn ang="T8">
                <a:pos x="T0" y="T1"/>
              </a:cxn>
              <a:cxn ang="T9">
                <a:pos x="T2" y="T3"/>
              </a:cxn>
              <a:cxn ang="T10">
                <a:pos x="T4" y="T5"/>
              </a:cxn>
              <a:cxn ang="T11">
                <a:pos x="T6" y="T7"/>
              </a:cxn>
            </a:cxnLst>
            <a:rect l="T12" t="T13" r="T14" b="T15"/>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p:spPr>
        <p:txBody>
          <a:bodyPr anchor="ctr">
            <a:noAutofit/>
          </a:bodyPr>
          <a:lstStyle/>
          <a:p>
            <a:endParaRPr lang="en-US">
              <a:solidFill>
                <a:srgbClr val="000000"/>
              </a:solidFill>
            </a:endParaRPr>
          </a:p>
        </p:txBody>
      </p:sp>
      <p:sp>
        <p:nvSpPr>
          <p:cNvPr id="201" name="Freeform 21"/>
          <p:cNvSpPr>
            <a:spLocks/>
          </p:cNvSpPr>
          <p:nvPr/>
        </p:nvSpPr>
        <p:spPr bwMode="auto">
          <a:xfrm flipH="1">
            <a:off x="276758" y="1504197"/>
            <a:ext cx="444848" cy="98240"/>
          </a:xfrm>
          <a:custGeom>
            <a:avLst/>
            <a:gdLst>
              <a:gd name="T0" fmla="*/ 0 w 288"/>
              <a:gd name="T1" fmla="*/ 144 h 144"/>
              <a:gd name="T2" fmla="*/ 0 w 288"/>
              <a:gd name="T3" fmla="*/ 0 h 144"/>
              <a:gd name="T4" fmla="*/ 288 w 288"/>
              <a:gd name="T5" fmla="*/ 0 h 144"/>
              <a:gd name="T6" fmla="*/ 288 w 288"/>
              <a:gd name="T7" fmla="*/ 144 h 144"/>
              <a:gd name="T8" fmla="*/ 0 60000 65536"/>
              <a:gd name="T9" fmla="*/ 0 60000 65536"/>
              <a:gd name="T10" fmla="*/ 0 60000 65536"/>
              <a:gd name="T11" fmla="*/ 0 60000 65536"/>
              <a:gd name="T12" fmla="*/ 0 w 288"/>
              <a:gd name="T13" fmla="*/ 0 h 144"/>
              <a:gd name="T14" fmla="*/ 288 w 288"/>
              <a:gd name="T15" fmla="*/ 144 h 144"/>
            </a:gdLst>
            <a:ahLst/>
            <a:cxnLst>
              <a:cxn ang="T8">
                <a:pos x="T0" y="T1"/>
              </a:cxn>
              <a:cxn ang="T9">
                <a:pos x="T2" y="T3"/>
              </a:cxn>
              <a:cxn ang="T10">
                <a:pos x="T4" y="T5"/>
              </a:cxn>
              <a:cxn ang="T11">
                <a:pos x="T6" y="T7"/>
              </a:cxn>
            </a:cxnLst>
            <a:rect l="T12" t="T13" r="T14" b="T15"/>
            <a:pathLst>
              <a:path w="288" h="144">
                <a:moveTo>
                  <a:pt x="0" y="144"/>
                </a:moveTo>
                <a:lnTo>
                  <a:pt x="0" y="0"/>
                </a:lnTo>
                <a:lnTo>
                  <a:pt x="288" y="0"/>
                </a:lnTo>
                <a:lnTo>
                  <a:pt x="288" y="144"/>
                </a:lnTo>
              </a:path>
            </a:pathLst>
          </a:custGeom>
          <a:noFill/>
          <a:ln w="28575">
            <a:solidFill>
              <a:schemeClr val="tx1"/>
            </a:solidFill>
            <a:round/>
            <a:headEnd type="none" w="lg" len="med"/>
            <a:tailEnd type="none" w="lg" len="med"/>
          </a:ln>
        </p:spPr>
        <p:txBody>
          <a:bodyPr anchor="ctr">
            <a:noAutofit/>
          </a:bodyPr>
          <a:lstStyle/>
          <a:p>
            <a:endParaRPr lang="en-US">
              <a:solidFill>
                <a:srgbClr val="000000"/>
              </a:solidFill>
            </a:endParaRPr>
          </a:p>
        </p:txBody>
      </p:sp>
      <p:sp>
        <p:nvSpPr>
          <p:cNvPr id="208" name="Freeform 207"/>
          <p:cNvSpPr/>
          <p:nvPr/>
        </p:nvSpPr>
        <p:spPr bwMode="auto">
          <a:xfrm>
            <a:off x="4631821" y="6532636"/>
            <a:ext cx="2574339" cy="365111"/>
          </a:xfrm>
          <a:custGeom>
            <a:avLst/>
            <a:gdLst>
              <a:gd name="connsiteX0" fmla="*/ 0 w 5310835"/>
              <a:gd name="connsiteY0" fmla="*/ 0 h 621792"/>
              <a:gd name="connsiteX1" fmla="*/ 5310835 w 5310835"/>
              <a:gd name="connsiteY1" fmla="*/ 621792 h 621792"/>
              <a:gd name="connsiteX0" fmla="*/ 0 w 5310835"/>
              <a:gd name="connsiteY0" fmla="*/ 0 h 872947"/>
              <a:gd name="connsiteX1" fmla="*/ 5310835 w 5310835"/>
              <a:gd name="connsiteY1" fmla="*/ 621792 h 872947"/>
              <a:gd name="connsiteX0" fmla="*/ 0 w 5310835"/>
              <a:gd name="connsiteY0" fmla="*/ 0 h 1676060"/>
              <a:gd name="connsiteX1" fmla="*/ 5310835 w 5310835"/>
              <a:gd name="connsiteY1" fmla="*/ 621792 h 1676060"/>
              <a:gd name="connsiteX0" fmla="*/ 0 w 5095359"/>
              <a:gd name="connsiteY0" fmla="*/ 0 h 1676060"/>
              <a:gd name="connsiteX1" fmla="*/ 5095359 w 5095359"/>
              <a:gd name="connsiteY1" fmla="*/ 482213 h 1676060"/>
              <a:gd name="connsiteX0" fmla="*/ 0 w 5194810"/>
              <a:gd name="connsiteY0" fmla="*/ 0 h 1676060"/>
              <a:gd name="connsiteX1" fmla="*/ 5194810 w 5194810"/>
              <a:gd name="connsiteY1" fmla="*/ 878912 h 1676060"/>
              <a:gd name="connsiteX0" fmla="*/ 0 w 5194810"/>
              <a:gd name="connsiteY0" fmla="*/ 0 h 1676060"/>
              <a:gd name="connsiteX1" fmla="*/ 5194810 w 5194810"/>
              <a:gd name="connsiteY1" fmla="*/ 878912 h 1676060"/>
              <a:gd name="connsiteX0" fmla="*/ 0 w 5194810"/>
              <a:gd name="connsiteY0" fmla="*/ 7346 h 1676060"/>
              <a:gd name="connsiteX1" fmla="*/ 69111 w 5194810"/>
              <a:gd name="connsiteY1" fmla="*/ 0 h 1676060"/>
              <a:gd name="connsiteX2" fmla="*/ 5194810 w 5194810"/>
              <a:gd name="connsiteY2" fmla="*/ 886258 h 1676060"/>
              <a:gd name="connsiteX0" fmla="*/ 0 w 5194810"/>
              <a:gd name="connsiteY0" fmla="*/ 7346 h 1242630"/>
              <a:gd name="connsiteX1" fmla="*/ 69111 w 5194810"/>
              <a:gd name="connsiteY1" fmla="*/ 0 h 1242630"/>
              <a:gd name="connsiteX2" fmla="*/ 5194810 w 5194810"/>
              <a:gd name="connsiteY2" fmla="*/ 886258 h 1242630"/>
              <a:gd name="connsiteX0" fmla="*/ 0 w 5194810"/>
              <a:gd name="connsiteY0" fmla="*/ 0 h 1881757"/>
              <a:gd name="connsiteX1" fmla="*/ 234862 w 5194810"/>
              <a:gd name="connsiteY1" fmla="*/ 639126 h 1881757"/>
              <a:gd name="connsiteX2" fmla="*/ 5194810 w 5194810"/>
              <a:gd name="connsiteY2" fmla="*/ 878912 h 1881757"/>
              <a:gd name="connsiteX0" fmla="*/ 23991 w 4983939"/>
              <a:gd name="connsiteY0" fmla="*/ 0 h 1242630"/>
              <a:gd name="connsiteX1" fmla="*/ 4983939 w 4983939"/>
              <a:gd name="connsiteY1" fmla="*/ 239786 h 1242630"/>
              <a:gd name="connsiteX0" fmla="*/ 1 w 4959949"/>
              <a:gd name="connsiteY0" fmla="*/ 0 h 588812"/>
              <a:gd name="connsiteX1" fmla="*/ 4959949 w 4959949"/>
              <a:gd name="connsiteY1" fmla="*/ 239786 h 588812"/>
              <a:gd name="connsiteX0" fmla="*/ 0 w 4993098"/>
              <a:gd name="connsiteY0" fmla="*/ 158481 h 747293"/>
              <a:gd name="connsiteX1" fmla="*/ 4993098 w 4993098"/>
              <a:gd name="connsiteY1" fmla="*/ 133801 h 747293"/>
              <a:gd name="connsiteX0" fmla="*/ 0 w 4993098"/>
              <a:gd name="connsiteY0" fmla="*/ 158481 h 313863"/>
              <a:gd name="connsiteX1" fmla="*/ 4993098 w 4993098"/>
              <a:gd name="connsiteY1" fmla="*/ 133801 h 313863"/>
            </a:gdLst>
            <a:ahLst/>
            <a:cxnLst>
              <a:cxn ang="0">
                <a:pos x="connsiteX0" y="connsiteY0"/>
              </a:cxn>
              <a:cxn ang="0">
                <a:pos x="connsiteX1" y="connsiteY1"/>
              </a:cxn>
            </a:cxnLst>
            <a:rect l="l" t="t" r="r" b="b"/>
            <a:pathLst>
              <a:path w="4993098" h="313863">
                <a:moveTo>
                  <a:pt x="0" y="158481"/>
                </a:moveTo>
                <a:cubicBezTo>
                  <a:pt x="1285445" y="313863"/>
                  <a:pt x="3222820" y="0"/>
                  <a:pt x="4993098" y="133801"/>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a:spcBef>
                <a:spcPct val="50000"/>
              </a:spcBef>
            </a:pPr>
            <a:endParaRPr lang="en-US">
              <a:solidFill>
                <a:srgbClr val="000000"/>
              </a:solidFill>
            </a:endParaRPr>
          </a:p>
        </p:txBody>
      </p:sp>
      <p:grpSp>
        <p:nvGrpSpPr>
          <p:cNvPr id="14" name="Group 196"/>
          <p:cNvGrpSpPr/>
          <p:nvPr/>
        </p:nvGrpSpPr>
        <p:grpSpPr>
          <a:xfrm>
            <a:off x="6158332" y="3280412"/>
            <a:ext cx="3322097" cy="3192577"/>
            <a:chOff x="4081882" y="3280412"/>
            <a:chExt cx="4638255" cy="3468369"/>
          </a:xfrm>
        </p:grpSpPr>
        <p:cxnSp>
          <p:nvCxnSpPr>
            <p:cNvPr id="206" name="Straight Connector 187"/>
            <p:cNvCxnSpPr>
              <a:cxnSpLocks noChangeShapeType="1"/>
            </p:cNvCxnSpPr>
            <p:nvPr/>
          </p:nvCxnSpPr>
          <p:spPr bwMode="auto">
            <a:xfrm rot="5400000">
              <a:off x="2370417" y="5005795"/>
              <a:ext cx="3461880" cy="11113"/>
            </a:xfrm>
            <a:prstGeom prst="line">
              <a:avLst/>
            </a:prstGeom>
            <a:noFill/>
            <a:ln w="254000" algn="ctr">
              <a:solidFill>
                <a:schemeClr val="bg1">
                  <a:lumMod val="50000"/>
                </a:schemeClr>
              </a:solidFill>
              <a:round/>
              <a:headEnd type="none" w="lg" len="med"/>
              <a:tailEnd type="none" w="lg" len="med"/>
            </a:ln>
          </p:spPr>
        </p:cxnSp>
        <p:cxnSp>
          <p:nvCxnSpPr>
            <p:cNvPr id="209" name="Straight Connector 189"/>
            <p:cNvCxnSpPr>
              <a:cxnSpLocks noChangeShapeType="1"/>
            </p:cNvCxnSpPr>
            <p:nvPr/>
          </p:nvCxnSpPr>
          <p:spPr bwMode="auto">
            <a:xfrm rot="5400000">
              <a:off x="6983641" y="5012284"/>
              <a:ext cx="3461880" cy="11113"/>
            </a:xfrm>
            <a:prstGeom prst="line">
              <a:avLst/>
            </a:prstGeom>
            <a:noFill/>
            <a:ln w="254000" algn="ctr">
              <a:solidFill>
                <a:schemeClr val="bg1">
                  <a:lumMod val="50000"/>
                </a:schemeClr>
              </a:solidFill>
              <a:round/>
              <a:headEnd type="none" w="lg" len="med"/>
              <a:tailEnd type="none" w="lg" len="med"/>
            </a:ln>
          </p:spPr>
        </p:cxnSp>
        <p:cxnSp>
          <p:nvCxnSpPr>
            <p:cNvPr id="210" name="Straight Connector 190"/>
            <p:cNvCxnSpPr>
              <a:cxnSpLocks noChangeShapeType="1"/>
            </p:cNvCxnSpPr>
            <p:nvPr/>
          </p:nvCxnSpPr>
          <p:spPr bwMode="auto">
            <a:xfrm rot="10800000">
              <a:off x="4081882" y="6617357"/>
              <a:ext cx="4635082" cy="12045"/>
            </a:xfrm>
            <a:prstGeom prst="line">
              <a:avLst/>
            </a:prstGeom>
            <a:noFill/>
            <a:ln w="254000" algn="ctr">
              <a:solidFill>
                <a:schemeClr val="bg1">
                  <a:lumMod val="50000"/>
                </a:schemeClr>
              </a:solidFill>
              <a:round/>
              <a:headEnd type="none" w="lg" len="med"/>
              <a:tailEnd type="none" w="lg" len="med"/>
            </a:ln>
          </p:spPr>
        </p:cxnSp>
      </p:grpSp>
      <p:sp>
        <p:nvSpPr>
          <p:cNvPr id="211" name="Trapezoid 210"/>
          <p:cNvSpPr/>
          <p:nvPr/>
        </p:nvSpPr>
        <p:spPr>
          <a:xfrm>
            <a:off x="2743200" y="2000250"/>
            <a:ext cx="533400" cy="213360"/>
          </a:xfrm>
          <a:prstGeom prst="trapezoi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s-CO">
              <a:solidFill>
                <a:srgbClr val="FFFFFF"/>
              </a:solidFill>
            </a:endParaRPr>
          </a:p>
        </p:txBody>
      </p:sp>
      <p:sp>
        <p:nvSpPr>
          <p:cNvPr id="212" name="Line 117"/>
          <p:cNvSpPr>
            <a:spLocks noChangeShapeType="1"/>
          </p:cNvSpPr>
          <p:nvPr/>
        </p:nvSpPr>
        <p:spPr bwMode="auto">
          <a:xfrm flipV="1">
            <a:off x="3001010" y="1797368"/>
            <a:ext cx="0" cy="267652"/>
          </a:xfrm>
          <a:prstGeom prst="line">
            <a:avLst/>
          </a:prstGeom>
          <a:noFill/>
          <a:ln w="12700">
            <a:solidFill>
              <a:schemeClr val="tx1"/>
            </a:solidFill>
            <a:round/>
            <a:headEnd type="none" w="lg" len="med"/>
            <a:tailEnd type="none" w="lg" len="med"/>
          </a:ln>
        </p:spPr>
        <p:txBody>
          <a:bodyPr wrap="square" anchor="ctr">
            <a:noAutofit/>
          </a:bodyPr>
          <a:lstStyle/>
          <a:p>
            <a:endParaRPr lang="en-US">
              <a:solidFill>
                <a:srgbClr val="000000"/>
              </a:solidFill>
            </a:endParaRPr>
          </a:p>
        </p:txBody>
      </p:sp>
      <p:grpSp>
        <p:nvGrpSpPr>
          <p:cNvPr id="15" name="Group 266"/>
          <p:cNvGrpSpPr/>
          <p:nvPr/>
        </p:nvGrpSpPr>
        <p:grpSpPr>
          <a:xfrm>
            <a:off x="450563" y="2180782"/>
            <a:ext cx="96456" cy="4339450"/>
            <a:chOff x="450563" y="2190307"/>
            <a:chExt cx="96456" cy="4339450"/>
          </a:xfrm>
        </p:grpSpPr>
        <p:sp>
          <p:nvSpPr>
            <p:cNvPr id="247" name="Rectangle 246"/>
            <p:cNvSpPr/>
            <p:nvPr/>
          </p:nvSpPr>
          <p:spPr bwMode="auto">
            <a:xfrm rot="5400000">
              <a:off x="-1670934" y="4311804"/>
              <a:ext cx="4339450" cy="96456"/>
            </a:xfrm>
            <a:prstGeom prst="rect">
              <a:avLst/>
            </a:pr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8" name="Straight Connector 247"/>
            <p:cNvCxnSpPr/>
            <p:nvPr/>
          </p:nvCxnSpPr>
          <p:spPr bwMode="auto">
            <a:xfrm rot="5400000">
              <a:off x="-1627126"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cxnSp>
          <p:nvCxnSpPr>
            <p:cNvPr id="249" name="Straight Connector 248"/>
            <p:cNvCxnSpPr/>
            <p:nvPr/>
          </p:nvCxnSpPr>
          <p:spPr bwMode="auto">
            <a:xfrm rot="5400000">
              <a:off x="-1717160" y="4360032"/>
              <a:ext cx="4339450" cy="0"/>
            </a:xfrm>
            <a:prstGeom prst="line">
              <a:avLst/>
            </a:prstGeom>
            <a:solidFill>
              <a:schemeClr val="accent2">
                <a:lumMod val="50000"/>
              </a:schemeClr>
            </a:solidFill>
            <a:ln w="28575" cap="flat" cmpd="sng" algn="ctr">
              <a:solidFill>
                <a:schemeClr val="tx1"/>
              </a:solidFill>
              <a:prstDash val="solid"/>
              <a:round/>
              <a:headEnd type="none" w="lg" len="med"/>
              <a:tailEnd type="none" w="lg" len="med"/>
            </a:ln>
            <a:effectLst/>
          </p:spPr>
        </p:cxnSp>
      </p:grpSp>
      <p:sp>
        <p:nvSpPr>
          <p:cNvPr id="263" name="Freeform 262"/>
          <p:cNvSpPr/>
          <p:nvPr/>
        </p:nvSpPr>
        <p:spPr bwMode="auto">
          <a:xfrm>
            <a:off x="4153256" y="1897166"/>
            <a:ext cx="256374" cy="4717684"/>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297052 w 613258"/>
              <a:gd name="connsiteY4" fmla="*/ 1181774 h 3603762"/>
              <a:gd name="connsiteX5" fmla="*/ 613258 w 613258"/>
              <a:gd name="connsiteY5" fmla="*/ 164942 h 3603762"/>
              <a:gd name="connsiteX6" fmla="*/ 605942 w 613258"/>
              <a:gd name="connsiteY6" fmla="*/ 84474 h 3603762"/>
              <a:gd name="connsiteX0" fmla="*/ 605942 w 613258"/>
              <a:gd name="connsiteY0" fmla="*/ 84474 h 3611096"/>
              <a:gd name="connsiteX1" fmla="*/ 86563 w 613258"/>
              <a:gd name="connsiteY1" fmla="*/ 1159809 h 3611096"/>
              <a:gd name="connsiteX2" fmla="*/ 86563 w 613258"/>
              <a:gd name="connsiteY2" fmla="*/ 3603086 h 3611096"/>
              <a:gd name="connsiteX3" fmla="*/ 297050 w 613258"/>
              <a:gd name="connsiteY3" fmla="*/ 3595789 h 3611096"/>
              <a:gd name="connsiteX4" fmla="*/ 297052 w 613258"/>
              <a:gd name="connsiteY4" fmla="*/ 1181774 h 3611096"/>
              <a:gd name="connsiteX5" fmla="*/ 613258 w 613258"/>
              <a:gd name="connsiteY5" fmla="*/ 164942 h 3611096"/>
              <a:gd name="connsiteX6" fmla="*/ 605942 w 613258"/>
              <a:gd name="connsiteY6" fmla="*/ 84474 h 3611096"/>
              <a:gd name="connsiteX0" fmla="*/ 605942 w 613258"/>
              <a:gd name="connsiteY0" fmla="*/ 40473 h 3567095"/>
              <a:gd name="connsiteX1" fmla="*/ 86563 w 613258"/>
              <a:gd name="connsiteY1" fmla="*/ 1115808 h 3567095"/>
              <a:gd name="connsiteX2" fmla="*/ 86563 w 613258"/>
              <a:gd name="connsiteY2" fmla="*/ 3559085 h 3567095"/>
              <a:gd name="connsiteX3" fmla="*/ 297050 w 613258"/>
              <a:gd name="connsiteY3" fmla="*/ 3551788 h 3567095"/>
              <a:gd name="connsiteX4" fmla="*/ 297052 w 613258"/>
              <a:gd name="connsiteY4" fmla="*/ 1137773 h 3567095"/>
              <a:gd name="connsiteX5" fmla="*/ 613258 w 613258"/>
              <a:gd name="connsiteY5" fmla="*/ 164942 h 3567095"/>
              <a:gd name="connsiteX6" fmla="*/ 605942 w 613258"/>
              <a:gd name="connsiteY6" fmla="*/ 40473 h 3567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567095">
                <a:moveTo>
                  <a:pt x="605942" y="40473"/>
                </a:moveTo>
                <a:cubicBezTo>
                  <a:pt x="264663" y="151963"/>
                  <a:pt x="173126" y="529373"/>
                  <a:pt x="86563" y="1115808"/>
                </a:cubicBezTo>
                <a:cubicBezTo>
                  <a:pt x="0" y="1702243"/>
                  <a:pt x="74371" y="3154311"/>
                  <a:pt x="86563" y="3559085"/>
                </a:cubicBezTo>
                <a:cubicBezTo>
                  <a:pt x="144023" y="3547399"/>
                  <a:pt x="270927" y="3567095"/>
                  <a:pt x="297050" y="3551788"/>
                </a:cubicBezTo>
                <a:cubicBezTo>
                  <a:pt x="314119" y="3133602"/>
                  <a:pt x="244351" y="1702247"/>
                  <a:pt x="297052" y="1137773"/>
                </a:cubicBezTo>
                <a:cubicBezTo>
                  <a:pt x="349753" y="573299"/>
                  <a:pt x="372967" y="198609"/>
                  <a:pt x="613258" y="164942"/>
                </a:cubicBezTo>
                <a:cubicBezTo>
                  <a:pt x="600052" y="0"/>
                  <a:pt x="612243" y="82892"/>
                  <a:pt x="605942" y="40473"/>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58" name="Freeform 257"/>
          <p:cNvSpPr/>
          <p:nvPr/>
        </p:nvSpPr>
        <p:spPr bwMode="auto">
          <a:xfrm>
            <a:off x="4178893" y="1999716"/>
            <a:ext cx="247828" cy="4600203"/>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5" name="Freeform 264"/>
          <p:cNvSpPr/>
          <p:nvPr/>
        </p:nvSpPr>
        <p:spPr bwMode="auto">
          <a:xfrm>
            <a:off x="4431100" y="2036482"/>
            <a:ext cx="198049" cy="4383368"/>
          </a:xfrm>
          <a:custGeom>
            <a:avLst/>
            <a:gdLst>
              <a:gd name="connsiteX0" fmla="*/ 9525 w 192087"/>
              <a:gd name="connsiteY0" fmla="*/ 0 h 3114675"/>
              <a:gd name="connsiteX1" fmla="*/ 190500 w 192087"/>
              <a:gd name="connsiteY1" fmla="*/ 304800 h 3114675"/>
              <a:gd name="connsiteX2" fmla="*/ 0 w 192087"/>
              <a:gd name="connsiteY2" fmla="*/ 1000125 h 3114675"/>
              <a:gd name="connsiteX3" fmla="*/ 190500 w 192087"/>
              <a:gd name="connsiteY3" fmla="*/ 1571625 h 3114675"/>
              <a:gd name="connsiteX4" fmla="*/ 9525 w 192087"/>
              <a:gd name="connsiteY4" fmla="*/ 2362200 h 3114675"/>
              <a:gd name="connsiteX5" fmla="*/ 190500 w 192087"/>
              <a:gd name="connsiteY5" fmla="*/ 3114675 h 3114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087" h="3114675">
                <a:moveTo>
                  <a:pt x="9525" y="0"/>
                </a:moveTo>
                <a:cubicBezTo>
                  <a:pt x="100806" y="69056"/>
                  <a:pt x="192087" y="138113"/>
                  <a:pt x="190500" y="304800"/>
                </a:cubicBezTo>
                <a:cubicBezTo>
                  <a:pt x="188913" y="471487"/>
                  <a:pt x="0" y="788988"/>
                  <a:pt x="0" y="1000125"/>
                </a:cubicBezTo>
                <a:cubicBezTo>
                  <a:pt x="0" y="1211262"/>
                  <a:pt x="188913" y="1344613"/>
                  <a:pt x="190500" y="1571625"/>
                </a:cubicBezTo>
                <a:cubicBezTo>
                  <a:pt x="192087" y="1798637"/>
                  <a:pt x="9525" y="2105025"/>
                  <a:pt x="9525" y="2362200"/>
                </a:cubicBezTo>
                <a:cubicBezTo>
                  <a:pt x="9525" y="2619375"/>
                  <a:pt x="100012" y="2867025"/>
                  <a:pt x="190500" y="3114675"/>
                </a:cubicBezTo>
              </a:path>
            </a:pathLst>
          </a:custGeom>
          <a:noFill/>
          <a:ln w="38100" cap="flat" cmpd="sng" algn="ctr">
            <a:solidFill>
              <a:schemeClr val="accent6">
                <a:lumMod val="50000"/>
              </a:schemeClr>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16" name="Group 236"/>
          <p:cNvGrpSpPr/>
          <p:nvPr/>
        </p:nvGrpSpPr>
        <p:grpSpPr>
          <a:xfrm>
            <a:off x="537882" y="6078071"/>
            <a:ext cx="3657600" cy="45719"/>
            <a:chOff x="537882" y="6078071"/>
            <a:chExt cx="3657600" cy="45719"/>
          </a:xfrm>
          <a:solidFill>
            <a:schemeClr val="accent2">
              <a:lumMod val="50000"/>
            </a:schemeClr>
          </a:solidFill>
        </p:grpSpPr>
        <p:sp>
          <p:nvSpPr>
            <p:cNvPr id="236" name="Rectangle 235"/>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19" name="Straight Connector 218"/>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25" name="Straight Connector 22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7" name="Group 237"/>
          <p:cNvGrpSpPr/>
          <p:nvPr/>
        </p:nvGrpSpPr>
        <p:grpSpPr>
          <a:xfrm>
            <a:off x="537882" y="6230471"/>
            <a:ext cx="3657600" cy="45719"/>
            <a:chOff x="537882" y="6078071"/>
            <a:chExt cx="3657600" cy="45719"/>
          </a:xfrm>
          <a:solidFill>
            <a:schemeClr val="accent2">
              <a:lumMod val="50000"/>
            </a:schemeClr>
          </a:solidFill>
        </p:grpSpPr>
        <p:sp>
          <p:nvSpPr>
            <p:cNvPr id="239" name="Rectangle 238"/>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0" name="Straight Connector 239"/>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1" name="Straight Connector 240"/>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grpSp>
        <p:nvGrpSpPr>
          <p:cNvPr id="18" name="Group 241"/>
          <p:cNvGrpSpPr/>
          <p:nvPr/>
        </p:nvGrpSpPr>
        <p:grpSpPr>
          <a:xfrm>
            <a:off x="537882" y="6382871"/>
            <a:ext cx="3657600" cy="45719"/>
            <a:chOff x="537882" y="6078071"/>
            <a:chExt cx="3657600" cy="45719"/>
          </a:xfrm>
          <a:solidFill>
            <a:schemeClr val="accent2">
              <a:lumMod val="50000"/>
            </a:schemeClr>
          </a:solidFill>
        </p:grpSpPr>
        <p:sp>
          <p:nvSpPr>
            <p:cNvPr id="243" name="Rectangle 242"/>
            <p:cNvSpPr/>
            <p:nvPr/>
          </p:nvSpPr>
          <p:spPr bwMode="auto">
            <a:xfrm>
              <a:off x="537882" y="6078071"/>
              <a:ext cx="3657600" cy="45719"/>
            </a:xfrm>
            <a:prstGeom prst="rect">
              <a:avLst/>
            </a:prstGeom>
            <a:grp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cxnSp>
          <p:nvCxnSpPr>
            <p:cNvPr id="244" name="Straight Connector 243"/>
            <p:cNvCxnSpPr/>
            <p:nvPr/>
          </p:nvCxnSpPr>
          <p:spPr bwMode="auto">
            <a:xfrm>
              <a:off x="537882" y="6080166"/>
              <a:ext cx="3657600" cy="0"/>
            </a:xfrm>
            <a:prstGeom prst="line">
              <a:avLst/>
            </a:prstGeom>
            <a:grpFill/>
            <a:ln w="12700" cap="flat" cmpd="sng" algn="ctr">
              <a:solidFill>
                <a:schemeClr val="tx1"/>
              </a:solidFill>
              <a:prstDash val="solid"/>
              <a:round/>
              <a:headEnd type="none" w="lg" len="med"/>
              <a:tailEnd type="none" w="lg" len="med"/>
            </a:ln>
            <a:effectLst/>
          </p:spPr>
        </p:cxnSp>
        <p:cxnSp>
          <p:nvCxnSpPr>
            <p:cNvPr id="245" name="Straight Connector 244"/>
            <p:cNvCxnSpPr/>
            <p:nvPr/>
          </p:nvCxnSpPr>
          <p:spPr bwMode="auto">
            <a:xfrm>
              <a:off x="537882" y="6122841"/>
              <a:ext cx="3657600" cy="0"/>
            </a:xfrm>
            <a:prstGeom prst="line">
              <a:avLst/>
            </a:prstGeom>
            <a:grpFill/>
            <a:ln w="12700" cap="flat" cmpd="sng" algn="ctr">
              <a:solidFill>
                <a:schemeClr val="tx1"/>
              </a:solidFill>
              <a:prstDash val="solid"/>
              <a:round/>
              <a:headEnd type="none" w="lg" len="med"/>
              <a:tailEnd type="none" w="lg" len="med"/>
            </a:ln>
            <a:effectLst/>
          </p:spPr>
        </p:cxnSp>
      </p:grpSp>
      <p:sp>
        <p:nvSpPr>
          <p:cNvPr id="268" name="Flowchart: Collate 267"/>
          <p:cNvSpPr/>
          <p:nvPr/>
        </p:nvSpPr>
        <p:spPr bwMode="auto">
          <a:xfrm>
            <a:off x="419999" y="6521928"/>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69" name="Flowchart: Collate 268"/>
          <p:cNvSpPr/>
          <p:nvPr/>
        </p:nvSpPr>
        <p:spPr bwMode="auto">
          <a:xfrm>
            <a:off x="4142476" y="6589502"/>
            <a:ext cx="152400" cy="133350"/>
          </a:xfrm>
          <a:prstGeom prst="flowChartCollat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0" name="Rounded Rectangle 269"/>
          <p:cNvSpPr/>
          <p:nvPr/>
        </p:nvSpPr>
        <p:spPr bwMode="auto">
          <a:xfrm>
            <a:off x="1733550" y="-228600"/>
            <a:ext cx="2476500" cy="1476375"/>
          </a:xfrm>
          <a:prstGeom prst="roundRect">
            <a:avLst/>
          </a:prstGeom>
          <a:solidFill>
            <a:schemeClr val="accent6">
              <a:lumMod val="50000"/>
            </a:schemeClr>
          </a:solidFill>
          <a:ln w="5715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nvGrpSpPr>
          <p:cNvPr id="19" name="Group 273"/>
          <p:cNvGrpSpPr/>
          <p:nvPr/>
        </p:nvGrpSpPr>
        <p:grpSpPr>
          <a:xfrm rot="16200000" flipV="1">
            <a:off x="1572366" y="498478"/>
            <a:ext cx="666088" cy="2100882"/>
            <a:chOff x="4090416" y="3002541"/>
            <a:chExt cx="613258" cy="3603762"/>
          </a:xfrm>
        </p:grpSpPr>
        <p:sp>
          <p:nvSpPr>
            <p:cNvPr id="275" name="Freeform 274"/>
            <p:cNvSpPr/>
            <p:nvPr/>
          </p:nvSpPr>
          <p:spPr bwMode="auto">
            <a:xfrm>
              <a:off x="4090416" y="3002541"/>
              <a:ext cx="613258" cy="3603762"/>
            </a:xfrm>
            <a:custGeom>
              <a:avLst/>
              <a:gdLst>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693724"/>
                <a:gd name="connsiteY0" fmla="*/ 165811 h 4089197"/>
                <a:gd name="connsiteX1" fmla="*/ 86563 w 693724"/>
                <a:gd name="connsiteY1" fmla="*/ 1241146 h 4089197"/>
                <a:gd name="connsiteX2" fmla="*/ 86563 w 693724"/>
                <a:gd name="connsiteY2" fmla="*/ 3684423 h 4089197"/>
                <a:gd name="connsiteX3" fmla="*/ 159715 w 693724"/>
                <a:gd name="connsiteY3" fmla="*/ 3669792 h 4089197"/>
                <a:gd name="connsiteX4" fmla="*/ 188976 w 693724"/>
                <a:gd name="connsiteY4" fmla="*/ 1175309 h 4089197"/>
                <a:gd name="connsiteX5" fmla="*/ 613258 w 693724"/>
                <a:gd name="connsiteY5" fmla="*/ 246279 h 4089197"/>
                <a:gd name="connsiteX6" fmla="*/ 605942 w 693724"/>
                <a:gd name="connsiteY6" fmla="*/ 165811 h 4089197"/>
                <a:gd name="connsiteX0" fmla="*/ 605942 w 965328"/>
                <a:gd name="connsiteY0" fmla="*/ 84474 h 4007860"/>
                <a:gd name="connsiteX1" fmla="*/ 86563 w 965328"/>
                <a:gd name="connsiteY1" fmla="*/ 1159809 h 4007860"/>
                <a:gd name="connsiteX2" fmla="*/ 86563 w 965328"/>
                <a:gd name="connsiteY2" fmla="*/ 3603086 h 4007860"/>
                <a:gd name="connsiteX3" fmla="*/ 159715 w 965328"/>
                <a:gd name="connsiteY3" fmla="*/ 3588455 h 4007860"/>
                <a:gd name="connsiteX4" fmla="*/ 188976 w 965328"/>
                <a:gd name="connsiteY4" fmla="*/ 1093972 h 4007860"/>
                <a:gd name="connsiteX5" fmla="*/ 613258 w 965328"/>
                <a:gd name="connsiteY5" fmla="*/ 164942 h 4007860"/>
                <a:gd name="connsiteX6" fmla="*/ 605942 w 96532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4007860"/>
                <a:gd name="connsiteX1" fmla="*/ 86563 w 613258"/>
                <a:gd name="connsiteY1" fmla="*/ 1159809 h 4007860"/>
                <a:gd name="connsiteX2" fmla="*/ 86563 w 613258"/>
                <a:gd name="connsiteY2" fmla="*/ 3603086 h 4007860"/>
                <a:gd name="connsiteX3" fmla="*/ 159715 w 613258"/>
                <a:gd name="connsiteY3" fmla="*/ 3588455 h 4007860"/>
                <a:gd name="connsiteX4" fmla="*/ 188976 w 613258"/>
                <a:gd name="connsiteY4" fmla="*/ 1093972 h 4007860"/>
                <a:gd name="connsiteX5" fmla="*/ 613258 w 613258"/>
                <a:gd name="connsiteY5" fmla="*/ 164942 h 4007860"/>
                <a:gd name="connsiteX6" fmla="*/ 605942 w 613258"/>
                <a:gd name="connsiteY6" fmla="*/ 84474 h 4007860"/>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88976 w 613258"/>
                <a:gd name="connsiteY4" fmla="*/ 1093972 h 3603762"/>
                <a:gd name="connsiteX5" fmla="*/ 613258 w 613258"/>
                <a:gd name="connsiteY5" fmla="*/ 164942 h 3603762"/>
                <a:gd name="connsiteX6" fmla="*/ 605942 w 613258"/>
                <a:gd name="connsiteY6" fmla="*/ 84474 h 3603762"/>
                <a:gd name="connsiteX0" fmla="*/ 605942 w 613258"/>
                <a:gd name="connsiteY0" fmla="*/ 84474 h 3603762"/>
                <a:gd name="connsiteX1" fmla="*/ 86563 w 613258"/>
                <a:gd name="connsiteY1" fmla="*/ 1159809 h 3603762"/>
                <a:gd name="connsiteX2" fmla="*/ 86563 w 613258"/>
                <a:gd name="connsiteY2" fmla="*/ 3603086 h 3603762"/>
                <a:gd name="connsiteX3" fmla="*/ 159715 w 613258"/>
                <a:gd name="connsiteY3" fmla="*/ 3588455 h 3603762"/>
                <a:gd name="connsiteX4" fmla="*/ 159715 w 613258"/>
                <a:gd name="connsiteY4" fmla="*/ 1174440 h 3603762"/>
                <a:gd name="connsiteX5" fmla="*/ 613258 w 613258"/>
                <a:gd name="connsiteY5" fmla="*/ 164942 h 3603762"/>
                <a:gd name="connsiteX6" fmla="*/ 605942 w 613258"/>
                <a:gd name="connsiteY6" fmla="*/ 84474 h 3603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8" h="3603762">
                  <a:moveTo>
                    <a:pt x="605942" y="84474"/>
                  </a:moveTo>
                  <a:cubicBezTo>
                    <a:pt x="264663" y="195964"/>
                    <a:pt x="173126" y="573374"/>
                    <a:pt x="86563" y="1159809"/>
                  </a:cubicBezTo>
                  <a:cubicBezTo>
                    <a:pt x="0" y="1746244"/>
                    <a:pt x="74371" y="3198312"/>
                    <a:pt x="86563" y="3603086"/>
                  </a:cubicBezTo>
                  <a:cubicBezTo>
                    <a:pt x="144023" y="3591400"/>
                    <a:pt x="133592" y="3603762"/>
                    <a:pt x="159715" y="3588455"/>
                  </a:cubicBezTo>
                  <a:cubicBezTo>
                    <a:pt x="176784" y="3170269"/>
                    <a:pt x="84125" y="1745025"/>
                    <a:pt x="159715" y="1174440"/>
                  </a:cubicBezTo>
                  <a:cubicBezTo>
                    <a:pt x="235305" y="603855"/>
                    <a:pt x="372967" y="198609"/>
                    <a:pt x="613258" y="164942"/>
                  </a:cubicBezTo>
                  <a:cubicBezTo>
                    <a:pt x="600052" y="0"/>
                    <a:pt x="612243" y="126893"/>
                    <a:pt x="605942" y="84474"/>
                  </a:cubicBezTo>
                  <a:close/>
                </a:path>
              </a:pathLst>
            </a:custGeom>
            <a:solidFill>
              <a:schemeClr val="accent2">
                <a:lumMod val="50000"/>
              </a:schemeClr>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sp>
          <p:nvSpPr>
            <p:cNvPr id="276" name="Freeform 275"/>
            <p:cNvSpPr/>
            <p:nvPr/>
          </p:nvSpPr>
          <p:spPr bwMode="auto">
            <a:xfrm>
              <a:off x="4155453" y="3133725"/>
              <a:ext cx="547687" cy="3467100"/>
            </a:xfrm>
            <a:custGeom>
              <a:avLst/>
              <a:gdLst>
                <a:gd name="connsiteX0" fmla="*/ 61912 w 547687"/>
                <a:gd name="connsiteY0" fmla="*/ 3467100 h 3467100"/>
                <a:gd name="connsiteX1" fmla="*/ 80962 w 547687"/>
                <a:gd name="connsiteY1" fmla="*/ 876300 h 3467100"/>
                <a:gd name="connsiteX2" fmla="*/ 547687 w 547687"/>
                <a:gd name="connsiteY2" fmla="*/ 0 h 3467100"/>
                <a:gd name="connsiteX3" fmla="*/ 547687 w 547687"/>
                <a:gd name="connsiteY3" fmla="*/ 0 h 3467100"/>
                <a:gd name="connsiteX0" fmla="*/ 61912 w 632370"/>
                <a:gd name="connsiteY0" fmla="*/ 3604185 h 3604185"/>
                <a:gd name="connsiteX1" fmla="*/ 80962 w 632370"/>
                <a:gd name="connsiteY1" fmla="*/ 1013385 h 3604185"/>
                <a:gd name="connsiteX2" fmla="*/ 547687 w 632370"/>
                <a:gd name="connsiteY2" fmla="*/ 137085 h 3604185"/>
                <a:gd name="connsiteX3" fmla="*/ 589063 w 632370"/>
                <a:gd name="connsiteY3" fmla="*/ 190873 h 3604185"/>
                <a:gd name="connsiteX0" fmla="*/ 61912 w 547687"/>
                <a:gd name="connsiteY0" fmla="*/ 3467100 h 3467100"/>
                <a:gd name="connsiteX1" fmla="*/ 80962 w 547687"/>
                <a:gd name="connsiteY1" fmla="*/ 876300 h 3467100"/>
                <a:gd name="connsiteX2" fmla="*/ 547687 w 547687"/>
                <a:gd name="connsiteY2" fmla="*/ 0 h 3467100"/>
                <a:gd name="connsiteX0" fmla="*/ 61912 w 547687"/>
                <a:gd name="connsiteY0" fmla="*/ 3467100 h 3467100"/>
                <a:gd name="connsiteX1" fmla="*/ 80962 w 547687"/>
                <a:gd name="connsiteY1" fmla="*/ 876300 h 3467100"/>
                <a:gd name="connsiteX2" fmla="*/ 547687 w 547687"/>
                <a:gd name="connsiteY2" fmla="*/ 0 h 3467100"/>
                <a:gd name="connsiteX0" fmla="*/ 30956 w 516731"/>
                <a:gd name="connsiteY0" fmla="*/ 3467100 h 3467100"/>
                <a:gd name="connsiteX1" fmla="*/ 50006 w 516731"/>
                <a:gd name="connsiteY1" fmla="*/ 876300 h 3467100"/>
                <a:gd name="connsiteX2" fmla="*/ 516731 w 516731"/>
                <a:gd name="connsiteY2" fmla="*/ 0 h 3467100"/>
                <a:gd name="connsiteX0" fmla="*/ 61912 w 547687"/>
                <a:gd name="connsiteY0" fmla="*/ 3467100 h 3467100"/>
                <a:gd name="connsiteX1" fmla="*/ 80962 w 547687"/>
                <a:gd name="connsiteY1" fmla="*/ 876300 h 3467100"/>
                <a:gd name="connsiteX2" fmla="*/ 547687 w 547687"/>
                <a:gd name="connsiteY2" fmla="*/ 0 h 3467100"/>
              </a:gdLst>
              <a:ahLst/>
              <a:cxnLst>
                <a:cxn ang="0">
                  <a:pos x="connsiteX0" y="connsiteY0"/>
                </a:cxn>
                <a:cxn ang="0">
                  <a:pos x="connsiteX1" y="connsiteY1"/>
                </a:cxn>
                <a:cxn ang="0">
                  <a:pos x="connsiteX2" y="connsiteY2"/>
                </a:cxn>
              </a:cxnLst>
              <a:rect l="l" t="t" r="r" b="b"/>
              <a:pathLst>
                <a:path w="547687" h="3467100">
                  <a:moveTo>
                    <a:pt x="61912" y="3467100"/>
                  </a:moveTo>
                  <a:cubicBezTo>
                    <a:pt x="30956" y="2460625"/>
                    <a:pt x="0" y="1454150"/>
                    <a:pt x="80962" y="876300"/>
                  </a:cubicBezTo>
                  <a:cubicBezTo>
                    <a:pt x="161924" y="298450"/>
                    <a:pt x="359565" y="8821"/>
                    <a:pt x="547687" y="0"/>
                  </a:cubicBezTo>
                </a:path>
              </a:pathLst>
            </a:custGeom>
            <a:noFill/>
            <a:ln w="127000" cap="flat" cmpd="dbl"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eaLnBrk="1" hangingPunct="1"/>
              <a:endParaRPr lang="en-US" sz="1800">
                <a:solidFill>
                  <a:srgbClr val="000000"/>
                </a:solidFill>
                <a:latin typeface="Century Gothic" pitchFamily="34" charset="0"/>
                <a:cs typeface="Arial" charset="0"/>
              </a:endParaRPr>
            </a:p>
          </p:txBody>
        </p:sp>
      </p:grpSp>
      <p:sp>
        <p:nvSpPr>
          <p:cNvPr id="215" name="TextBox 214"/>
          <p:cNvSpPr txBox="1"/>
          <p:nvPr/>
        </p:nvSpPr>
        <p:spPr>
          <a:xfrm>
            <a:off x="4554747" y="276046"/>
            <a:ext cx="1425327" cy="523220"/>
          </a:xfrm>
          <a:prstGeom prst="rect">
            <a:avLst/>
          </a:prstGeom>
          <a:noFill/>
        </p:spPr>
        <p:txBody>
          <a:bodyPr wrap="none" rtlCol="0">
            <a:noAutofit/>
          </a:bodyPr>
          <a:lstStyle/>
          <a:p>
            <a:r>
              <a:rPr lang="en-US" dirty="0">
                <a:solidFill>
                  <a:srgbClr val="000000"/>
                </a:solidFill>
              </a:rPr>
              <a:t>Plant off</a:t>
            </a:r>
          </a:p>
        </p:txBody>
      </p:sp>
      <p:sp>
        <p:nvSpPr>
          <p:cNvPr id="216" name="Rectangle 215"/>
          <p:cNvSpPr/>
          <p:nvPr/>
        </p:nvSpPr>
        <p:spPr bwMode="auto">
          <a:xfrm>
            <a:off x="1466850" y="-438150"/>
            <a:ext cx="3009900" cy="438150"/>
          </a:xfrm>
          <a:prstGeom prst="rect">
            <a:avLst/>
          </a:prstGeom>
          <a:solidFill>
            <a:schemeClr val="bg1"/>
          </a:solid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13" name="Rectangle 212"/>
          <p:cNvSpPr/>
          <p:nvPr/>
        </p:nvSpPr>
        <p:spPr bwMode="auto">
          <a:xfrm>
            <a:off x="469126" y="1415332"/>
            <a:ext cx="45719" cy="159026"/>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14" name="Line 120">
            <a:extLst>
              <a:ext uri="{FF2B5EF4-FFF2-40B4-BE49-F238E27FC236}">
                <a16:creationId xmlns:a16="http://schemas.microsoft.com/office/drawing/2014/main" id="{7EB819C8-229A-4FFA-9610-5D33C3C26DCB}"/>
              </a:ext>
            </a:extLst>
          </p:cNvPr>
          <p:cNvSpPr>
            <a:spLocks noChangeShapeType="1"/>
          </p:cNvSpPr>
          <p:nvPr/>
        </p:nvSpPr>
        <p:spPr bwMode="auto">
          <a:xfrm flipH="1">
            <a:off x="774497" y="2001203"/>
            <a:ext cx="968578" cy="0"/>
          </a:xfrm>
          <a:prstGeom prst="line">
            <a:avLst/>
          </a:prstGeom>
          <a:noFill/>
          <a:ln w="38100">
            <a:solidFill>
              <a:srgbClr val="C00000"/>
            </a:solidFill>
            <a:prstDash val="sysDot"/>
            <a:round/>
            <a:headEnd type="none" w="lg" len="med"/>
            <a:tailEnd type="none" w="lg" len="med"/>
          </a:ln>
        </p:spPr>
        <p:txBody>
          <a:bodyPr wrap="square" anchor="ctr">
            <a:noAutofit/>
          </a:bodyPr>
          <a:lstStyle/>
          <a:p>
            <a:endParaRPr lang="en-US"/>
          </a:p>
        </p:txBody>
      </p:sp>
    </p:spTree>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SC_0124"/>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2088"/>
            <a:ext cx="10348546" cy="6855912"/>
          </a:xfrm>
          <a:prstGeom prst="rect">
            <a:avLst/>
          </a:prstGeom>
          <a:noFill/>
          <a:ln>
            <a:noFill/>
          </a:ln>
        </p:spPr>
      </p:pic>
      <p:pic>
        <p:nvPicPr>
          <p:cNvPr id="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351058" y="0"/>
            <a:ext cx="762000" cy="67954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a:extLst>
              <a:ext uri="{FF2B5EF4-FFF2-40B4-BE49-F238E27FC236}">
                <a16:creationId xmlns:a16="http://schemas.microsoft.com/office/drawing/2014/main" id="{FEE86C22-71B1-460D-B639-E37051D9D49F}"/>
              </a:ext>
            </a:extLst>
          </p:cNvPr>
          <p:cNvSpPr txBox="1"/>
          <p:nvPr/>
        </p:nvSpPr>
        <p:spPr>
          <a:xfrm>
            <a:off x="10348546" y="1522732"/>
            <a:ext cx="1656349" cy="2677656"/>
          </a:xfrm>
          <a:prstGeom prst="rect">
            <a:avLst/>
          </a:prstGeom>
          <a:noFill/>
        </p:spPr>
        <p:txBody>
          <a:bodyPr wrap="square" rtlCol="0">
            <a:spAutoFit/>
          </a:bodyPr>
          <a:lstStyle/>
          <a:p>
            <a:r>
              <a:rPr lang="en-US" sz="2400" b="1" dirty="0">
                <a:latin typeface="+mn-lt"/>
              </a:rPr>
              <a:t>Constant Level Tanks </a:t>
            </a:r>
          </a:p>
          <a:p>
            <a:r>
              <a:rPr lang="en-US" sz="2400" b="1" dirty="0">
                <a:latin typeface="+mn-lt"/>
              </a:rPr>
              <a:t>1 for chlorine</a:t>
            </a:r>
          </a:p>
          <a:p>
            <a:r>
              <a:rPr lang="en-US" sz="2400" b="1" dirty="0">
                <a:latin typeface="+mn-lt"/>
              </a:rPr>
              <a:t>1 for coagulant</a:t>
            </a:r>
          </a:p>
        </p:txBody>
      </p:sp>
      <p:sp>
        <p:nvSpPr>
          <p:cNvPr id="6" name="Oval 5">
            <a:extLst>
              <a:ext uri="{FF2B5EF4-FFF2-40B4-BE49-F238E27FC236}">
                <a16:creationId xmlns:a16="http://schemas.microsoft.com/office/drawing/2014/main" id="{BD251BEF-D017-40B0-A30E-2B291A268F3B}"/>
              </a:ext>
            </a:extLst>
          </p:cNvPr>
          <p:cNvSpPr/>
          <p:nvPr/>
        </p:nvSpPr>
        <p:spPr>
          <a:xfrm>
            <a:off x="9540002" y="2854587"/>
            <a:ext cx="734019" cy="782319"/>
          </a:xfrm>
          <a:prstGeom prst="ellipse">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1E7FAF5B-F6ED-482F-AFAC-329B29E7E506}"/>
              </a:ext>
            </a:extLst>
          </p:cNvPr>
          <p:cNvSpPr txBox="1"/>
          <p:nvPr/>
        </p:nvSpPr>
        <p:spPr>
          <a:xfrm>
            <a:off x="152401" y="4350354"/>
            <a:ext cx="2763520" cy="1938992"/>
          </a:xfrm>
          <a:prstGeom prst="rect">
            <a:avLst/>
          </a:prstGeom>
          <a:noFill/>
        </p:spPr>
        <p:txBody>
          <a:bodyPr wrap="square" rtlCol="0">
            <a:spAutoFit/>
          </a:bodyPr>
          <a:lstStyle/>
          <a:p>
            <a:r>
              <a:rPr lang="en-US" sz="2400" b="1" dirty="0">
                <a:solidFill>
                  <a:srgbClr val="C00000"/>
                </a:solidFill>
                <a:latin typeface="+mn-lt"/>
              </a:rPr>
              <a:t>Spare Constant Head Tanks when maintenance needs to be done on the originals</a:t>
            </a:r>
          </a:p>
        </p:txBody>
      </p:sp>
      <p:sp>
        <p:nvSpPr>
          <p:cNvPr id="10" name="Oval 9">
            <a:extLst>
              <a:ext uri="{FF2B5EF4-FFF2-40B4-BE49-F238E27FC236}">
                <a16:creationId xmlns:a16="http://schemas.microsoft.com/office/drawing/2014/main" id="{40FCE4FE-B773-4B4D-A871-4C6EB7D88F51}"/>
              </a:ext>
            </a:extLst>
          </p:cNvPr>
          <p:cNvSpPr/>
          <p:nvPr/>
        </p:nvSpPr>
        <p:spPr>
          <a:xfrm>
            <a:off x="7963080" y="4087276"/>
            <a:ext cx="839135" cy="854274"/>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2C949585-B06D-4DF2-AEE4-EADC83CD96F0}"/>
              </a:ext>
            </a:extLst>
          </p:cNvPr>
          <p:cNvSpPr/>
          <p:nvPr/>
        </p:nvSpPr>
        <p:spPr>
          <a:xfrm>
            <a:off x="9122458" y="3844808"/>
            <a:ext cx="839135" cy="854274"/>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Oval 11">
            <a:extLst>
              <a:ext uri="{FF2B5EF4-FFF2-40B4-BE49-F238E27FC236}">
                <a16:creationId xmlns:a16="http://schemas.microsoft.com/office/drawing/2014/main" id="{826A691C-56FC-404E-B735-05DD30C0E888}"/>
              </a:ext>
            </a:extLst>
          </p:cNvPr>
          <p:cNvSpPr/>
          <p:nvPr/>
        </p:nvSpPr>
        <p:spPr>
          <a:xfrm>
            <a:off x="9122458" y="1828006"/>
            <a:ext cx="734019" cy="782319"/>
          </a:xfrm>
          <a:prstGeom prst="ellipse">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6814031"/>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SC_0124"/>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1" y="8375"/>
            <a:ext cx="10339057" cy="6849625"/>
          </a:xfrm>
          <a:prstGeom prst="rect">
            <a:avLst/>
          </a:prstGeom>
          <a:noFill/>
          <a:ln>
            <a:noFill/>
          </a:ln>
        </p:spPr>
      </p:pic>
      <p:pic>
        <p:nvPicPr>
          <p:cNvPr id="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359153" y="120552"/>
            <a:ext cx="762000" cy="67954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a:extLst>
              <a:ext uri="{FF2B5EF4-FFF2-40B4-BE49-F238E27FC236}">
                <a16:creationId xmlns:a16="http://schemas.microsoft.com/office/drawing/2014/main" id="{FEE86C22-71B1-460D-B639-E37051D9D49F}"/>
              </a:ext>
            </a:extLst>
          </p:cNvPr>
          <p:cNvSpPr txBox="1"/>
          <p:nvPr/>
        </p:nvSpPr>
        <p:spPr>
          <a:xfrm>
            <a:off x="10339056" y="1517202"/>
            <a:ext cx="1665839" cy="1569660"/>
          </a:xfrm>
          <a:prstGeom prst="rect">
            <a:avLst/>
          </a:prstGeom>
          <a:noFill/>
        </p:spPr>
        <p:txBody>
          <a:bodyPr wrap="square" rtlCol="0">
            <a:spAutoFit/>
          </a:bodyPr>
          <a:lstStyle/>
          <a:p>
            <a:r>
              <a:rPr lang="en-US" sz="2400" b="1" dirty="0">
                <a:latin typeface="+mn-lt"/>
              </a:rPr>
              <a:t>1 slider for chlorine</a:t>
            </a:r>
          </a:p>
          <a:p>
            <a:r>
              <a:rPr lang="en-US" sz="2400" b="1" dirty="0">
                <a:latin typeface="+mn-lt"/>
              </a:rPr>
              <a:t>1 slider for coagulant</a:t>
            </a:r>
          </a:p>
        </p:txBody>
      </p:sp>
      <p:sp>
        <p:nvSpPr>
          <p:cNvPr id="6" name="Oval 5">
            <a:extLst>
              <a:ext uri="{FF2B5EF4-FFF2-40B4-BE49-F238E27FC236}">
                <a16:creationId xmlns:a16="http://schemas.microsoft.com/office/drawing/2014/main" id="{BD251BEF-D017-40B0-A30E-2B291A268F3B}"/>
              </a:ext>
            </a:extLst>
          </p:cNvPr>
          <p:cNvSpPr/>
          <p:nvPr/>
        </p:nvSpPr>
        <p:spPr>
          <a:xfrm rot="1358123">
            <a:off x="5736479" y="1691523"/>
            <a:ext cx="1443824" cy="782319"/>
          </a:xfrm>
          <a:prstGeom prst="ellipse">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5898A6E6-0B75-435E-A113-80C7F49229BD}"/>
              </a:ext>
            </a:extLst>
          </p:cNvPr>
          <p:cNvCxnSpPr>
            <a:cxnSpLocks/>
            <a:stCxn id="4" idx="1"/>
          </p:cNvCxnSpPr>
          <p:nvPr/>
        </p:nvCxnSpPr>
        <p:spPr>
          <a:xfrm flipH="1" flipV="1">
            <a:off x="7106970" y="2172832"/>
            <a:ext cx="3232086" cy="129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15837964"/>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SC_0130"/>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1219200"/>
            <a:ext cx="12192000" cy="8077200"/>
          </a:xfrm>
          <a:prstGeom prst="rect">
            <a:avLst/>
          </a:prstGeom>
          <a:noFill/>
          <a:ln>
            <a:noFill/>
          </a:ln>
        </p:spPr>
      </p:pic>
    </p:spTree>
    <p:extLst>
      <p:ext uri="{BB962C8B-B14F-4D97-AF65-F5344CB8AC3E}">
        <p14:creationId xmlns:p14="http://schemas.microsoft.com/office/powerpoint/2010/main" val="262145294"/>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SC_0159"/>
          <p:cNvPicPr>
            <a:picLocks noGrp="1" noChangeAspect="1"/>
          </p:cNvPicPr>
          <p:nvPr isPhoto="1"/>
        </p:nvPicPr>
        <p:blipFill rotWithShape="1">
          <a:blip r:embed="rId2">
            <a:lum/>
            <a:extLst>
              <a:ext uri="{28A0092B-C50C-407E-A947-70E740481C1C}">
                <a14:useLocalDpi xmlns:a14="http://schemas.microsoft.com/office/drawing/2010/main" val="0"/>
              </a:ext>
            </a:extLst>
          </a:blip>
          <a:srcRect t="3586"/>
          <a:stretch/>
        </p:blipFill>
        <p:spPr>
          <a:xfrm>
            <a:off x="-12940" y="0"/>
            <a:ext cx="12204940" cy="7795810"/>
          </a:xfrm>
          <a:prstGeom prst="rect">
            <a:avLst/>
          </a:prstGeom>
          <a:noFill/>
          <a:ln>
            <a:noFill/>
          </a:ln>
        </p:spPr>
      </p:pic>
      <p:pic>
        <p:nvPicPr>
          <p:cNvPr id="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324680" y="120552"/>
            <a:ext cx="762000" cy="67954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rot="1168846">
            <a:off x="6502137" y="2352385"/>
            <a:ext cx="1051843" cy="402781"/>
          </a:xfrm>
          <a:prstGeom prst="rect">
            <a:avLst/>
          </a:prstGeom>
          <a:noFill/>
        </p:spPr>
        <p:txBody>
          <a:bodyPr wrap="square" rtlCol="0">
            <a:spAutoFit/>
          </a:bodyPr>
          <a:lstStyle/>
          <a:p>
            <a:r>
              <a:rPr lang="en-US" sz="2000" b="1" dirty="0">
                <a:latin typeface="+mn-lt"/>
              </a:rPr>
              <a:t>Lever</a:t>
            </a:r>
          </a:p>
        </p:txBody>
      </p:sp>
      <p:sp>
        <p:nvSpPr>
          <p:cNvPr id="5" name="TextBox 4"/>
          <p:cNvSpPr txBox="1"/>
          <p:nvPr/>
        </p:nvSpPr>
        <p:spPr>
          <a:xfrm>
            <a:off x="8899625" y="1475912"/>
            <a:ext cx="1624756" cy="712612"/>
          </a:xfrm>
          <a:prstGeom prst="rect">
            <a:avLst/>
          </a:prstGeom>
          <a:noFill/>
        </p:spPr>
        <p:txBody>
          <a:bodyPr wrap="square" rtlCol="0">
            <a:spAutoFit/>
          </a:bodyPr>
          <a:lstStyle/>
          <a:p>
            <a:r>
              <a:rPr lang="en-US" sz="2000" b="1" dirty="0">
                <a:latin typeface="+mn-lt"/>
              </a:rPr>
              <a:t>Constant Level Tanks</a:t>
            </a:r>
          </a:p>
        </p:txBody>
      </p:sp>
      <p:sp>
        <p:nvSpPr>
          <p:cNvPr id="7" name="TextBox 6"/>
          <p:cNvSpPr txBox="1"/>
          <p:nvPr/>
        </p:nvSpPr>
        <p:spPr>
          <a:xfrm>
            <a:off x="3668406" y="1085518"/>
            <a:ext cx="2630025" cy="712612"/>
          </a:xfrm>
          <a:prstGeom prst="rect">
            <a:avLst/>
          </a:prstGeom>
          <a:noFill/>
        </p:spPr>
        <p:txBody>
          <a:bodyPr wrap="square" rtlCol="0">
            <a:spAutoFit/>
          </a:bodyPr>
          <a:lstStyle/>
          <a:p>
            <a:r>
              <a:rPr lang="en-US" sz="2000" b="1" dirty="0">
                <a:latin typeface="+mn-lt"/>
              </a:rPr>
              <a:t>Linear Flow Orifice Meter</a:t>
            </a:r>
          </a:p>
        </p:txBody>
      </p:sp>
      <p:sp>
        <p:nvSpPr>
          <p:cNvPr id="8" name="TextBox 7"/>
          <p:cNvSpPr txBox="1"/>
          <p:nvPr/>
        </p:nvSpPr>
        <p:spPr>
          <a:xfrm rot="558466">
            <a:off x="1556070" y="4365778"/>
            <a:ext cx="3891528" cy="402781"/>
          </a:xfrm>
          <a:prstGeom prst="rect">
            <a:avLst/>
          </a:prstGeom>
          <a:noFill/>
        </p:spPr>
        <p:txBody>
          <a:bodyPr wrap="square" rtlCol="0">
            <a:spAutoFit/>
          </a:bodyPr>
          <a:lstStyle/>
          <a:p>
            <a:r>
              <a:rPr lang="en-US" sz="2000" b="1" dirty="0">
                <a:latin typeface="+mn-lt"/>
              </a:rPr>
              <a:t>Coagulant Dosing Tubes</a:t>
            </a:r>
          </a:p>
        </p:txBody>
      </p:sp>
      <p:cxnSp>
        <p:nvCxnSpPr>
          <p:cNvPr id="11" name="Straight Arrow Connector 10"/>
          <p:cNvCxnSpPr>
            <a:cxnSpLocks/>
            <a:stCxn id="7" idx="2"/>
          </p:cNvCxnSpPr>
          <p:nvPr/>
        </p:nvCxnSpPr>
        <p:spPr bwMode="auto">
          <a:xfrm>
            <a:off x="4983419" y="1798130"/>
            <a:ext cx="955586" cy="1006616"/>
          </a:xfrm>
          <a:prstGeom prst="straightConnector1">
            <a:avLst/>
          </a:prstGeom>
          <a:solidFill>
            <a:schemeClr val="accent1"/>
          </a:solidFill>
          <a:ln w="38100" cap="flat" cmpd="sng" algn="ctr">
            <a:solidFill>
              <a:schemeClr val="tx1"/>
            </a:solidFill>
            <a:prstDash val="solid"/>
            <a:round/>
            <a:headEnd type="none" w="lg" len="med"/>
            <a:tailEnd type="arrow"/>
          </a:ln>
          <a:effectLst/>
        </p:spPr>
      </p:cxnSp>
      <p:sp>
        <p:nvSpPr>
          <p:cNvPr id="6" name="Oval 5">
            <a:extLst>
              <a:ext uri="{FF2B5EF4-FFF2-40B4-BE49-F238E27FC236}">
                <a16:creationId xmlns:a16="http://schemas.microsoft.com/office/drawing/2014/main" id="{EABE7A6D-F494-4737-8BB7-DE123752CF97}"/>
              </a:ext>
            </a:extLst>
          </p:cNvPr>
          <p:cNvSpPr/>
          <p:nvPr/>
        </p:nvSpPr>
        <p:spPr>
          <a:xfrm>
            <a:off x="8648538" y="2306255"/>
            <a:ext cx="823846" cy="810763"/>
          </a:xfrm>
          <a:prstGeom prst="ellipse">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C55DC076-B81E-4273-86F6-6A0AAB76ED9E}"/>
              </a:ext>
            </a:extLst>
          </p:cNvPr>
          <p:cNvSpPr/>
          <p:nvPr/>
        </p:nvSpPr>
        <p:spPr>
          <a:xfrm>
            <a:off x="9596423" y="2328988"/>
            <a:ext cx="823846" cy="810763"/>
          </a:xfrm>
          <a:prstGeom prst="ellipse">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8E5B6A83-149C-43A9-9215-9CD8CD4D9930}"/>
              </a:ext>
            </a:extLst>
          </p:cNvPr>
          <p:cNvSpPr txBox="1"/>
          <p:nvPr/>
        </p:nvSpPr>
        <p:spPr>
          <a:xfrm rot="391114">
            <a:off x="1559400" y="3648592"/>
            <a:ext cx="3891528" cy="402781"/>
          </a:xfrm>
          <a:prstGeom prst="rect">
            <a:avLst/>
          </a:prstGeom>
          <a:noFill/>
        </p:spPr>
        <p:txBody>
          <a:bodyPr wrap="square" rtlCol="0">
            <a:spAutoFit/>
          </a:bodyPr>
          <a:lstStyle/>
          <a:p>
            <a:r>
              <a:rPr lang="en-US" sz="2000" b="1" dirty="0">
                <a:latin typeface="+mn-lt"/>
              </a:rPr>
              <a:t>Chlorine Dosing Tubes</a:t>
            </a:r>
          </a:p>
        </p:txBody>
      </p:sp>
    </p:spTree>
    <p:extLst>
      <p:ext uri="{BB962C8B-B14F-4D97-AF65-F5344CB8AC3E}">
        <p14:creationId xmlns:p14="http://schemas.microsoft.com/office/powerpoint/2010/main" val="3234086099"/>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SC_0377"/>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2088"/>
            <a:ext cx="10348546" cy="6855912"/>
          </a:xfrm>
          <a:prstGeom prst="rect">
            <a:avLst/>
          </a:prstGeom>
          <a:noFill/>
          <a:ln>
            <a:noFill/>
          </a:ln>
        </p:spPr>
      </p:pic>
      <p:pic>
        <p:nvPicPr>
          <p:cNvPr id="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289512" y="120552"/>
            <a:ext cx="762000" cy="67954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31103604"/>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5234" name="Picture 2" descr="https://lh5.googleusercontent.com/-W2egoW1ff7k/UBv8BrxPEsI/AAAAAAAAoOU/50LMTTKwuEg/s912/IMG_6969.JPG">
            <a:hlinkClick r:id="rId3"/>
          </p:cNvPr>
          <p:cNvPicPr>
            <a:picLocks noChangeAspect="1" noChangeArrowheads="1"/>
          </p:cNvPicPr>
          <p:nvPr/>
        </p:nvPicPr>
        <p:blipFill>
          <a:blip r:embed="rId4" cstate="print"/>
          <a:srcRect b="10859"/>
          <a:stretch>
            <a:fillRect/>
          </a:stretch>
        </p:blipFill>
        <p:spPr bwMode="auto">
          <a:xfrm>
            <a:off x="0" y="1423915"/>
            <a:ext cx="9144000" cy="5434085"/>
          </a:xfrm>
          <a:prstGeom prst="rect">
            <a:avLst/>
          </a:prstGeom>
          <a:noFill/>
        </p:spPr>
      </p:pic>
      <p:sp>
        <p:nvSpPr>
          <p:cNvPr id="3" name="TextBox 2"/>
          <p:cNvSpPr txBox="1"/>
          <p:nvPr/>
        </p:nvSpPr>
        <p:spPr>
          <a:xfrm>
            <a:off x="163774" y="0"/>
            <a:ext cx="8980226" cy="954107"/>
          </a:xfrm>
          <a:prstGeom prst="rect">
            <a:avLst/>
          </a:prstGeom>
          <a:noFill/>
        </p:spPr>
        <p:txBody>
          <a:bodyPr wrap="square" rtlCol="0">
            <a:spAutoFit/>
          </a:bodyPr>
          <a:lstStyle/>
          <a:p>
            <a:r>
              <a:rPr lang="en-US" dirty="0" err="1"/>
              <a:t>Atima</a:t>
            </a:r>
            <a:r>
              <a:rPr lang="en-US" dirty="0"/>
              <a:t> </a:t>
            </a:r>
            <a:r>
              <a:rPr lang="en-US" dirty="0" err="1"/>
              <a:t>doser</a:t>
            </a:r>
            <a:r>
              <a:rPr lang="en-US" dirty="0"/>
              <a:t>: Three 1/8” diameter tubes, 1.93 m long, 187.5 g/L stock solution of </a:t>
            </a:r>
            <a:r>
              <a:rPr lang="en-US" dirty="0" err="1"/>
              <a:t>PACl</a:t>
            </a:r>
            <a:r>
              <a:rPr lang="en-US" dirty="0"/>
              <a:t>, 5 to 48 mg/L dose range.</a:t>
            </a:r>
          </a:p>
        </p:txBody>
      </p:sp>
      <p:sp>
        <p:nvSpPr>
          <p:cNvPr id="5" name="TextBox 4"/>
          <p:cNvSpPr txBox="1"/>
          <p:nvPr/>
        </p:nvSpPr>
        <p:spPr>
          <a:xfrm>
            <a:off x="3145809" y="2408830"/>
            <a:ext cx="797013" cy="400110"/>
          </a:xfrm>
          <a:prstGeom prst="rect">
            <a:avLst/>
          </a:prstGeom>
          <a:noFill/>
        </p:spPr>
        <p:txBody>
          <a:bodyPr wrap="none" rtlCol="0">
            <a:spAutoFit/>
          </a:bodyPr>
          <a:lstStyle/>
          <a:p>
            <a:r>
              <a:rPr lang="en-US" sz="2000" b="1" dirty="0">
                <a:latin typeface="+mn-lt"/>
              </a:rPr>
              <a:t>Lever</a:t>
            </a:r>
          </a:p>
        </p:txBody>
      </p:sp>
      <p:sp>
        <p:nvSpPr>
          <p:cNvPr id="7" name="TextBox 6"/>
          <p:cNvSpPr txBox="1"/>
          <p:nvPr/>
        </p:nvSpPr>
        <p:spPr>
          <a:xfrm>
            <a:off x="0" y="2930857"/>
            <a:ext cx="1231127" cy="1015663"/>
          </a:xfrm>
          <a:prstGeom prst="rect">
            <a:avLst/>
          </a:prstGeom>
          <a:noFill/>
        </p:spPr>
        <p:txBody>
          <a:bodyPr wrap="square" rtlCol="0">
            <a:spAutoFit/>
          </a:bodyPr>
          <a:lstStyle/>
          <a:p>
            <a:r>
              <a:rPr lang="en-US" sz="2000" b="1" dirty="0">
                <a:solidFill>
                  <a:schemeClr val="bg1"/>
                </a:solidFill>
                <a:latin typeface="+mn-lt"/>
              </a:rPr>
              <a:t>Constant Level Tank</a:t>
            </a:r>
          </a:p>
        </p:txBody>
      </p:sp>
      <p:sp>
        <p:nvSpPr>
          <p:cNvPr id="8" name="TextBox 7"/>
          <p:cNvSpPr txBox="1"/>
          <p:nvPr/>
        </p:nvSpPr>
        <p:spPr>
          <a:xfrm>
            <a:off x="1" y="1452350"/>
            <a:ext cx="1501254" cy="707886"/>
          </a:xfrm>
          <a:prstGeom prst="rect">
            <a:avLst/>
          </a:prstGeom>
          <a:noFill/>
        </p:spPr>
        <p:txBody>
          <a:bodyPr wrap="square" rtlCol="0">
            <a:spAutoFit/>
          </a:bodyPr>
          <a:lstStyle/>
          <a:p>
            <a:r>
              <a:rPr lang="en-US" sz="2000" b="1" dirty="0">
                <a:solidFill>
                  <a:schemeClr val="bg1"/>
                </a:solidFill>
                <a:latin typeface="+mn-lt"/>
              </a:rPr>
              <a:t>Coagulant Stock Tank</a:t>
            </a:r>
          </a:p>
        </p:txBody>
      </p:sp>
      <p:cxnSp>
        <p:nvCxnSpPr>
          <p:cNvPr id="9" name="Straight Arrow Connector 8"/>
          <p:cNvCxnSpPr>
            <a:stCxn id="5" idx="1"/>
          </p:cNvCxnSpPr>
          <p:nvPr/>
        </p:nvCxnSpPr>
        <p:spPr>
          <a:xfrm flipH="1">
            <a:off x="2704531" y="2608885"/>
            <a:ext cx="441278" cy="669991"/>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7" idx="3"/>
          </p:cNvCxnSpPr>
          <p:nvPr/>
        </p:nvCxnSpPr>
        <p:spPr>
          <a:xfrm>
            <a:off x="1231127" y="3438689"/>
            <a:ext cx="379309" cy="68786"/>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rot="995183">
            <a:off x="4437590" y="3345503"/>
            <a:ext cx="1992850" cy="707886"/>
          </a:xfrm>
          <a:prstGeom prst="rect">
            <a:avLst/>
          </a:prstGeom>
          <a:noFill/>
        </p:spPr>
        <p:txBody>
          <a:bodyPr wrap="square" rtlCol="0">
            <a:spAutoFit/>
          </a:bodyPr>
          <a:lstStyle/>
          <a:p>
            <a:r>
              <a:rPr lang="en-US" sz="2000" b="1" dirty="0">
                <a:solidFill>
                  <a:schemeClr val="bg1"/>
                </a:solidFill>
                <a:latin typeface="+mn-lt"/>
              </a:rPr>
              <a:t>Linear Flow Orifice Meter</a:t>
            </a:r>
          </a:p>
        </p:txBody>
      </p:sp>
      <p:cxnSp>
        <p:nvCxnSpPr>
          <p:cNvPr id="15" name="Straight Arrow Connector 14"/>
          <p:cNvCxnSpPr>
            <a:stCxn id="14" idx="1"/>
          </p:cNvCxnSpPr>
          <p:nvPr/>
        </p:nvCxnSpPr>
        <p:spPr>
          <a:xfrm flipH="1">
            <a:off x="3516574" y="3415006"/>
            <a:ext cx="962477" cy="280121"/>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rot="1037296">
            <a:off x="2922895" y="5492087"/>
            <a:ext cx="2290549" cy="400110"/>
          </a:xfrm>
          <a:prstGeom prst="rect">
            <a:avLst/>
          </a:prstGeom>
          <a:noFill/>
        </p:spPr>
        <p:txBody>
          <a:bodyPr wrap="square" rtlCol="0">
            <a:spAutoFit/>
          </a:bodyPr>
          <a:lstStyle/>
          <a:p>
            <a:r>
              <a:rPr lang="en-US" sz="2000" b="1">
                <a:latin typeface="+mn-lt"/>
              </a:rPr>
              <a:t>Dosing Tubes</a:t>
            </a:r>
            <a:endParaRPr lang="en-US" sz="2000" b="1" dirty="0">
              <a:latin typeface="+mn-lt"/>
            </a:endParaRPr>
          </a:p>
        </p:txBody>
      </p:sp>
      <p:cxnSp>
        <p:nvCxnSpPr>
          <p:cNvPr id="17" name="Straight Arrow Connector 16"/>
          <p:cNvCxnSpPr>
            <a:stCxn id="16" idx="3"/>
          </p:cNvCxnSpPr>
          <p:nvPr/>
        </p:nvCxnSpPr>
        <p:spPr>
          <a:xfrm flipV="1">
            <a:off x="5161702" y="5841242"/>
            <a:ext cx="229164" cy="191252"/>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2129050" y="1588827"/>
            <a:ext cx="2333768" cy="707886"/>
          </a:xfrm>
          <a:prstGeom prst="rect">
            <a:avLst/>
          </a:prstGeom>
          <a:noFill/>
        </p:spPr>
        <p:txBody>
          <a:bodyPr wrap="square" rtlCol="0">
            <a:spAutoFit/>
          </a:bodyPr>
          <a:lstStyle/>
          <a:p>
            <a:r>
              <a:rPr lang="en-US" sz="2000" b="1" dirty="0">
                <a:latin typeface="+mn-lt"/>
              </a:rPr>
              <a:t>Flow calibration column</a:t>
            </a:r>
          </a:p>
        </p:txBody>
      </p:sp>
      <p:cxnSp>
        <p:nvCxnSpPr>
          <p:cNvPr id="27" name="Straight Arrow Connector 26"/>
          <p:cNvCxnSpPr/>
          <p:nvPr/>
        </p:nvCxnSpPr>
        <p:spPr>
          <a:xfrm>
            <a:off x="1201003" y="1787857"/>
            <a:ext cx="450376" cy="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stCxn id="21" idx="1"/>
          </p:cNvCxnSpPr>
          <p:nvPr/>
        </p:nvCxnSpPr>
        <p:spPr>
          <a:xfrm flipH="1">
            <a:off x="1885665" y="1942770"/>
            <a:ext cx="243385" cy="148751"/>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7539" y="228600"/>
            <a:ext cx="9671538" cy="1143000"/>
          </a:xfrm>
        </p:spPr>
        <p:txBody>
          <a:bodyPr/>
          <a:lstStyle/>
          <a:p>
            <a:r>
              <a:rPr lang="en-US" sz="4000" dirty="0"/>
              <a:t>Linear Chemical Dose Controller (CDC): </a:t>
            </a:r>
            <a:br>
              <a:rPr lang="en-US" sz="4000" dirty="0"/>
            </a:br>
            <a:r>
              <a:rPr lang="en-US" sz="4000" dirty="0"/>
              <a:t>A key technology for high performing plants</a:t>
            </a:r>
          </a:p>
        </p:txBody>
      </p:sp>
      <p:sp>
        <p:nvSpPr>
          <p:cNvPr id="4" name="Content Placeholder 3"/>
          <p:cNvSpPr>
            <a:spLocks noGrp="1"/>
          </p:cNvSpPr>
          <p:nvPr>
            <p:ph idx="1"/>
          </p:nvPr>
        </p:nvSpPr>
        <p:spPr>
          <a:xfrm>
            <a:off x="457199" y="1600200"/>
            <a:ext cx="7162801" cy="4525963"/>
          </a:xfrm>
        </p:spPr>
        <p:txBody>
          <a:bodyPr/>
          <a:lstStyle/>
          <a:p>
            <a:r>
              <a:rPr lang="en-US" dirty="0"/>
              <a:t>The operator sets the dose directly</a:t>
            </a:r>
          </a:p>
          <a:p>
            <a:r>
              <a:rPr lang="en-US" dirty="0"/>
              <a:t>No need for calculations</a:t>
            </a:r>
          </a:p>
          <a:p>
            <a:r>
              <a:rPr lang="en-US" dirty="0"/>
              <a:t>Visual confirmation</a:t>
            </a:r>
          </a:p>
          <a:p>
            <a:r>
              <a:rPr lang="en-US" dirty="0"/>
              <a:t>More improvements are possible!</a:t>
            </a:r>
          </a:p>
          <a:p>
            <a:pPr lvl="1"/>
            <a:r>
              <a:rPr lang="en-US" dirty="0"/>
              <a:t>Make it modular</a:t>
            </a:r>
          </a:p>
          <a:p>
            <a:pPr lvl="1"/>
            <a:r>
              <a:rPr lang="en-US" dirty="0"/>
              <a:t>Prevent air bubbles from blocking flow</a:t>
            </a:r>
          </a:p>
          <a:p>
            <a:pPr lvl="1"/>
            <a:r>
              <a:rPr lang="en-US" dirty="0"/>
              <a:t>Make it easier to remove calcium carbonate scale</a:t>
            </a:r>
          </a:p>
        </p:txBody>
      </p:sp>
      <p:pic>
        <p:nvPicPr>
          <p:cNvPr id="5" name="Picture 2" descr="https://lh3.googleusercontent.com/_QuLPZg3XMcE/TTz3kuiY2nI/AAAAAAAAbmY/o12wSHakp6c/s576/AguaClara%20Honduras%20Trip%202011%20212.jpg"/>
          <p:cNvPicPr>
            <a:picLocks noChangeAspect="1" noChangeArrowheads="1"/>
          </p:cNvPicPr>
          <p:nvPr/>
        </p:nvPicPr>
        <p:blipFill>
          <a:blip r:embed="rId3" cstate="print"/>
          <a:srcRect/>
          <a:stretch>
            <a:fillRect/>
          </a:stretch>
        </p:blipFill>
        <p:spPr bwMode="auto">
          <a:xfrm>
            <a:off x="10287000" y="0"/>
            <a:ext cx="1905000" cy="1428751"/>
          </a:xfrm>
          <a:prstGeom prst="rect">
            <a:avLst/>
          </a:prstGeom>
          <a:noFill/>
        </p:spPr>
      </p:pic>
      <p:pic>
        <p:nvPicPr>
          <p:cNvPr id="3" name="Picture 2" descr="https://lh5.googleusercontent.com/_QuLPZg3XMcE/TT9QQIV5wzI/AAAAAAAAc4s/1-EcLoe8L3E/s720/850.JPG"/>
          <p:cNvPicPr>
            <a:picLocks noChangeAspect="1" noChangeArrowheads="1"/>
          </p:cNvPicPr>
          <p:nvPr/>
        </p:nvPicPr>
        <p:blipFill>
          <a:blip r:embed="rId4" cstate="print">
            <a:lum bright="20000"/>
          </a:blip>
          <a:srcRect t="16216"/>
          <a:stretch>
            <a:fillRect/>
          </a:stretch>
        </p:blipFill>
        <p:spPr bwMode="auto">
          <a:xfrm>
            <a:off x="7849136" y="1504950"/>
            <a:ext cx="4342864" cy="5353049"/>
          </a:xfrm>
          <a:prstGeom prst="rect">
            <a:avLst/>
          </a:prstGeom>
          <a:noFill/>
        </p:spPr>
      </p:pic>
      <p:sp>
        <p:nvSpPr>
          <p:cNvPr id="7" name="&quot;No&quot; Symbol 6"/>
          <p:cNvSpPr/>
          <p:nvPr/>
        </p:nvSpPr>
        <p:spPr>
          <a:xfrm>
            <a:off x="10668000" y="76203"/>
            <a:ext cx="1219200" cy="1295400"/>
          </a:xfrm>
          <a:prstGeom prst="noSmoking">
            <a:avLst>
              <a:gd name="adj" fmla="val 6243"/>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solidFill>
                <a:schemeClr val="tx1"/>
              </a:solidFill>
            </a:endParaRPr>
          </a:p>
        </p:txBody>
      </p:sp>
    </p:spTree>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8" name="Rectangle 4"/>
          <p:cNvSpPr>
            <a:spLocks noGrp="1" noChangeArrowheads="1"/>
          </p:cNvSpPr>
          <p:nvPr>
            <p:ph type="title"/>
          </p:nvPr>
        </p:nvSpPr>
        <p:spPr/>
        <p:txBody>
          <a:bodyPr/>
          <a:lstStyle/>
          <a:p>
            <a:r>
              <a:rPr lang="en-US" dirty="0"/>
              <a:t>If you had electricity…</a:t>
            </a:r>
          </a:p>
        </p:txBody>
      </p:sp>
      <p:sp>
        <p:nvSpPr>
          <p:cNvPr id="47109" name="Rectangle 5"/>
          <p:cNvSpPr>
            <a:spLocks noGrp="1" noChangeArrowheads="1"/>
          </p:cNvSpPr>
          <p:nvPr>
            <p:ph idx="1"/>
          </p:nvPr>
        </p:nvSpPr>
        <p:spPr/>
        <p:txBody>
          <a:bodyPr/>
          <a:lstStyle/>
          <a:p>
            <a:pPr>
              <a:lnSpc>
                <a:spcPct val="90000"/>
              </a:lnSpc>
            </a:pPr>
            <a:r>
              <a:rPr lang="en-US" sz="2800" dirty="0"/>
              <a:t>Metering pumps (positive displacement)</a:t>
            </a:r>
          </a:p>
          <a:p>
            <a:pPr lvl="1">
              <a:lnSpc>
                <a:spcPct val="90000"/>
              </a:lnSpc>
            </a:pPr>
            <a:r>
              <a:rPr lang="en-US" sz="2400" dirty="0"/>
              <a:t>Pistons</a:t>
            </a:r>
          </a:p>
          <a:p>
            <a:pPr lvl="1">
              <a:lnSpc>
                <a:spcPct val="90000"/>
              </a:lnSpc>
            </a:pPr>
            <a:r>
              <a:rPr lang="en-US" sz="2400" dirty="0"/>
              <a:t>Gears</a:t>
            </a:r>
          </a:p>
          <a:p>
            <a:pPr lvl="1">
              <a:lnSpc>
                <a:spcPct val="90000"/>
              </a:lnSpc>
            </a:pPr>
            <a:r>
              <a:rPr lang="en-US" sz="2400" dirty="0"/>
              <a:t>Peristaltic</a:t>
            </a:r>
            <a:endParaRPr lang="en-US" sz="2400" dirty="0">
              <a:hlinkClick r:id="rId3"/>
            </a:endParaRPr>
          </a:p>
          <a:p>
            <a:pPr lvl="1">
              <a:lnSpc>
                <a:spcPct val="90000"/>
              </a:lnSpc>
            </a:pPr>
            <a:r>
              <a:rPr lang="en-US" sz="2400" dirty="0"/>
              <a:t>Diaphragm</a:t>
            </a:r>
            <a:r>
              <a:rPr lang="en-US" sz="2400" dirty="0">
                <a:hlinkClick r:id="rId3"/>
              </a:rPr>
              <a:t> </a:t>
            </a:r>
            <a:endParaRPr lang="en-US" sz="2400" dirty="0"/>
          </a:p>
          <a:p>
            <a:pPr>
              <a:lnSpc>
                <a:spcPct val="90000"/>
              </a:lnSpc>
            </a:pPr>
            <a:r>
              <a:rPr lang="en-US" sz="2800" dirty="0"/>
              <a:t>Valves with feedback from flow sensors</a:t>
            </a:r>
          </a:p>
          <a:p>
            <a:pPr>
              <a:lnSpc>
                <a:spcPct val="90000"/>
              </a:lnSpc>
            </a:pPr>
            <a:r>
              <a:rPr lang="en-US" sz="2800" dirty="0"/>
              <a:t>So an alternative would be to raise the per capita income and provide RELIABLE electrical service to everyone…</a:t>
            </a:r>
          </a:p>
          <a:p>
            <a:pPr>
              <a:lnSpc>
                <a:spcPct val="90000"/>
              </a:lnSpc>
            </a:pPr>
            <a:r>
              <a:rPr lang="en-US" sz="2800" dirty="0"/>
              <a:t>But a simpler solution with fewer moving parts would be better!</a:t>
            </a:r>
          </a:p>
          <a:p>
            <a:pPr>
              <a:lnSpc>
                <a:spcPct val="90000"/>
              </a:lnSpc>
            </a:pPr>
            <a:endParaRPr lang="en-US" sz="2800" dirty="0"/>
          </a:p>
        </p:txBody>
      </p:sp>
      <p:pic>
        <p:nvPicPr>
          <p:cNvPr id="748546" name="Picture 2" descr="http://upload.wikimedia.org/wikipedia/commons/4/4b/Internal_gear_pump.gif"/>
          <p:cNvPicPr>
            <a:picLocks noChangeAspect="1" noChangeArrowheads="1" noCrop="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134485" y="2060146"/>
            <a:ext cx="1756121" cy="1317091"/>
          </a:xfrm>
          <a:prstGeom prst="rect">
            <a:avLst/>
          </a:prstGeom>
          <a:noFill/>
          <a:extLst>
            <a:ext uri="{909E8E84-426E-40DD-AFC4-6F175D3DCCD1}">
              <a14:hiddenFill xmlns:a14="http://schemas.microsoft.com/office/drawing/2010/main">
                <a:solidFill>
                  <a:srgbClr val="FFFFFF"/>
                </a:solidFill>
              </a14:hiddenFill>
            </a:ext>
          </a:extLst>
        </p:spPr>
      </p:pic>
      <p:pic>
        <p:nvPicPr>
          <p:cNvPr id="748550" name="Picture 6" descr="http://www.hammer-alleviators.com/images/three-shoe-hose-pump.gif"/>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4845682" y="2559364"/>
            <a:ext cx="1552575" cy="942975"/>
          </a:xfrm>
          <a:prstGeom prst="rect">
            <a:avLst/>
          </a:prstGeom>
          <a:noFill/>
          <a:extLst>
            <a:ext uri="{909E8E84-426E-40DD-AFC4-6F175D3DCCD1}">
              <a14:hiddenFill xmlns:a14="http://schemas.microsoft.com/office/drawing/2010/main">
                <a:solidFill>
                  <a:srgbClr val="FFFFFF"/>
                </a:solidFill>
              </a14:hiddenFill>
            </a:ext>
          </a:extLst>
        </p:spPr>
      </p:pic>
      <p:pic>
        <p:nvPicPr>
          <p:cNvPr id="748552" name="Picture 8" descr="File:Piston.gif"/>
          <p:cNvPicPr>
            <a:picLocks noChangeAspect="1" noChangeArrowheads="1" noCrop="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871400" y="1520825"/>
            <a:ext cx="1272600" cy="2077078"/>
          </a:xfrm>
          <a:prstGeom prst="rect">
            <a:avLst/>
          </a:prstGeom>
          <a:noFill/>
          <a:extLst>
            <a:ext uri="{909E8E84-426E-40DD-AFC4-6F175D3DCCD1}">
              <a14:hiddenFill xmlns:a14="http://schemas.microsoft.com/office/drawing/2010/main">
                <a:solidFill>
                  <a:srgbClr val="FFFFFF"/>
                </a:solidFill>
              </a14:hiddenFill>
            </a:ext>
          </a:extLst>
        </p:spPr>
      </p:pic>
      <p:pic>
        <p:nvPicPr>
          <p:cNvPr id="748554" name="Picture 10" descr="Multi Layer Diaphragm Head Metering Pump Animation"/>
          <p:cNvPicPr>
            <a:picLocks noChangeAspect="1" noChangeArrowheads="1" noCrop="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781080" y="2871133"/>
            <a:ext cx="1423839" cy="101220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F2B6C63-12DA-4BA9-AE22-DB322D288E16}"/>
              </a:ext>
            </a:extLst>
          </p:cNvPr>
          <p:cNvSpPr>
            <a:spLocks noGrp="1"/>
          </p:cNvSpPr>
          <p:nvPr>
            <p:ph type="title"/>
          </p:nvPr>
        </p:nvSpPr>
        <p:spPr/>
        <p:txBody>
          <a:bodyPr/>
          <a:lstStyle/>
          <a:p>
            <a:r>
              <a:rPr lang="en-US" dirty="0"/>
              <a:t>Modular: Constant Level Tanks</a:t>
            </a:r>
          </a:p>
        </p:txBody>
      </p:sp>
      <p:pic>
        <p:nvPicPr>
          <p:cNvPr id="4" name="Picture 3">
            <a:extLst>
              <a:ext uri="{FF2B5EF4-FFF2-40B4-BE49-F238E27FC236}">
                <a16:creationId xmlns:a16="http://schemas.microsoft.com/office/drawing/2014/main" id="{1F35E0A6-9E5D-4E37-B024-C048F9154A0C}"/>
              </a:ext>
            </a:extLst>
          </p:cNvPr>
          <p:cNvPicPr>
            <a:picLocks noChangeAspect="1"/>
          </p:cNvPicPr>
          <p:nvPr/>
        </p:nvPicPr>
        <p:blipFill>
          <a:blip r:embed="rId2"/>
          <a:stretch>
            <a:fillRect/>
          </a:stretch>
        </p:blipFill>
        <p:spPr>
          <a:xfrm>
            <a:off x="0" y="1600200"/>
            <a:ext cx="3285332" cy="5257800"/>
          </a:xfrm>
          <a:prstGeom prst="rect">
            <a:avLst/>
          </a:prstGeom>
        </p:spPr>
      </p:pic>
      <p:pic>
        <p:nvPicPr>
          <p:cNvPr id="6" name="Picture 5">
            <a:extLst>
              <a:ext uri="{FF2B5EF4-FFF2-40B4-BE49-F238E27FC236}">
                <a16:creationId xmlns:a16="http://schemas.microsoft.com/office/drawing/2014/main" id="{0E2B464D-5B85-42DA-B5F4-539410FE318A}"/>
              </a:ext>
            </a:extLst>
          </p:cNvPr>
          <p:cNvPicPr>
            <a:picLocks noChangeAspect="1"/>
          </p:cNvPicPr>
          <p:nvPr/>
        </p:nvPicPr>
        <p:blipFill>
          <a:blip r:embed="rId3"/>
          <a:stretch>
            <a:fillRect/>
          </a:stretch>
        </p:blipFill>
        <p:spPr>
          <a:xfrm>
            <a:off x="3729116" y="1661746"/>
            <a:ext cx="980474" cy="5073162"/>
          </a:xfrm>
          <a:prstGeom prst="rect">
            <a:avLst/>
          </a:prstGeom>
        </p:spPr>
      </p:pic>
      <p:pic>
        <p:nvPicPr>
          <p:cNvPr id="7" name="Picture 6">
            <a:extLst>
              <a:ext uri="{FF2B5EF4-FFF2-40B4-BE49-F238E27FC236}">
                <a16:creationId xmlns:a16="http://schemas.microsoft.com/office/drawing/2014/main" id="{299AE043-967C-4B69-A08C-9029AE5EB43D}"/>
              </a:ext>
            </a:extLst>
          </p:cNvPr>
          <p:cNvPicPr>
            <a:picLocks noChangeAspect="1"/>
          </p:cNvPicPr>
          <p:nvPr/>
        </p:nvPicPr>
        <p:blipFill>
          <a:blip r:embed="rId4"/>
          <a:stretch>
            <a:fillRect/>
          </a:stretch>
        </p:blipFill>
        <p:spPr>
          <a:xfrm>
            <a:off x="5920405" y="1600200"/>
            <a:ext cx="2325942" cy="5196254"/>
          </a:xfrm>
          <a:prstGeom prst="rect">
            <a:avLst/>
          </a:prstGeom>
        </p:spPr>
      </p:pic>
      <p:sp>
        <p:nvSpPr>
          <p:cNvPr id="8" name="TextBox 7">
            <a:extLst>
              <a:ext uri="{FF2B5EF4-FFF2-40B4-BE49-F238E27FC236}">
                <a16:creationId xmlns:a16="http://schemas.microsoft.com/office/drawing/2014/main" id="{B23C4FBD-EEEF-4F88-ADD9-AACCFE39ACE6}"/>
              </a:ext>
            </a:extLst>
          </p:cNvPr>
          <p:cNvSpPr txBox="1"/>
          <p:nvPr/>
        </p:nvSpPr>
        <p:spPr>
          <a:xfrm>
            <a:off x="8906670" y="4589585"/>
            <a:ext cx="2504212" cy="523220"/>
          </a:xfrm>
          <a:prstGeom prst="rect">
            <a:avLst/>
          </a:prstGeom>
          <a:noFill/>
        </p:spPr>
        <p:txBody>
          <a:bodyPr wrap="none" rtlCol="0">
            <a:spAutoFit/>
          </a:bodyPr>
          <a:lstStyle/>
          <a:p>
            <a:r>
              <a:rPr lang="en-US" dirty="0"/>
              <a:t>coagulant tanks</a:t>
            </a:r>
          </a:p>
        </p:txBody>
      </p:sp>
      <p:sp>
        <p:nvSpPr>
          <p:cNvPr id="9" name="TextBox 8">
            <a:extLst>
              <a:ext uri="{FF2B5EF4-FFF2-40B4-BE49-F238E27FC236}">
                <a16:creationId xmlns:a16="http://schemas.microsoft.com/office/drawing/2014/main" id="{7344E8BA-D634-4812-871C-E7559579EFDA}"/>
              </a:ext>
            </a:extLst>
          </p:cNvPr>
          <p:cNvSpPr txBox="1"/>
          <p:nvPr/>
        </p:nvSpPr>
        <p:spPr>
          <a:xfrm>
            <a:off x="8906670" y="5112805"/>
            <a:ext cx="2206053" cy="523220"/>
          </a:xfrm>
          <a:prstGeom prst="rect">
            <a:avLst/>
          </a:prstGeom>
          <a:noFill/>
        </p:spPr>
        <p:txBody>
          <a:bodyPr wrap="none" rtlCol="0">
            <a:spAutoFit/>
          </a:bodyPr>
          <a:lstStyle/>
          <a:p>
            <a:r>
              <a:rPr lang="en-US" dirty="0"/>
              <a:t>chlorine tanks</a:t>
            </a:r>
          </a:p>
        </p:txBody>
      </p:sp>
    </p:spTree>
    <p:extLst>
      <p:ext uri="{BB962C8B-B14F-4D97-AF65-F5344CB8AC3E}">
        <p14:creationId xmlns:p14="http://schemas.microsoft.com/office/powerpoint/2010/main" val="606206686"/>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4331" name="Rectangle 27"/>
          <p:cNvSpPr>
            <a:spLocks noChangeArrowheads="1"/>
          </p:cNvSpPr>
          <p:nvPr/>
        </p:nvSpPr>
        <p:spPr bwMode="auto">
          <a:xfrm>
            <a:off x="0" y="1447800"/>
            <a:ext cx="2209800" cy="533400"/>
          </a:xfrm>
          <a:prstGeom prst="rect">
            <a:avLst/>
          </a:prstGeom>
          <a:solidFill>
            <a:schemeClr val="bg1"/>
          </a:solidFill>
          <a:ln w="9525">
            <a:noFill/>
            <a:miter lim="800000"/>
            <a:headEnd/>
            <a:tailEnd/>
          </a:ln>
          <a:effectLst/>
        </p:spPr>
        <p:txBody>
          <a:bodyPr wrap="none" anchor="ctr">
            <a:spAutoFit/>
          </a:bodyPr>
          <a:lstStyle/>
          <a:p>
            <a:endParaRPr lang="es-HN"/>
          </a:p>
        </p:txBody>
      </p:sp>
      <p:sp>
        <p:nvSpPr>
          <p:cNvPr id="354306" name="Rectangle 2"/>
          <p:cNvSpPr>
            <a:spLocks noGrp="1" noChangeArrowheads="1"/>
          </p:cNvSpPr>
          <p:nvPr>
            <p:ph type="title"/>
          </p:nvPr>
        </p:nvSpPr>
        <p:spPr>
          <a:xfrm>
            <a:off x="3124200" y="304800"/>
            <a:ext cx="5334000" cy="1143000"/>
          </a:xfrm>
        </p:spPr>
        <p:txBody>
          <a:bodyPr/>
          <a:lstStyle/>
          <a:p>
            <a:r>
              <a:rPr lang="en-US" sz="4000" dirty="0"/>
              <a:t>Design specifications for the float valve</a:t>
            </a:r>
          </a:p>
        </p:txBody>
      </p:sp>
      <p:sp>
        <p:nvSpPr>
          <p:cNvPr id="354307" name="Rectangle 3"/>
          <p:cNvSpPr>
            <a:spLocks noGrp="1" noChangeArrowheads="1"/>
          </p:cNvSpPr>
          <p:nvPr>
            <p:ph idx="1"/>
          </p:nvPr>
        </p:nvSpPr>
        <p:spPr>
          <a:xfrm>
            <a:off x="2554923" y="1447800"/>
            <a:ext cx="6164580" cy="1371600"/>
          </a:xfrm>
        </p:spPr>
        <p:txBody>
          <a:bodyPr/>
          <a:lstStyle/>
          <a:p>
            <a:pPr marL="0" indent="0">
              <a:buFont typeface="Wingdings" pitchFamily="2" charset="2"/>
              <a:buNone/>
            </a:pPr>
            <a:r>
              <a:rPr lang="en-US" sz="2400" dirty="0"/>
              <a:t>The float valve has an orifice that restricts the flow of the chemical and that dominates the head loss between stock tank and constant head tank. Different float valves have different sizes of orifices.</a:t>
            </a:r>
          </a:p>
        </p:txBody>
      </p:sp>
      <p:grpSp>
        <p:nvGrpSpPr>
          <p:cNvPr id="2" name="Group 23"/>
          <p:cNvGrpSpPr>
            <a:grpSpLocks/>
          </p:cNvGrpSpPr>
          <p:nvPr/>
        </p:nvGrpSpPr>
        <p:grpSpPr bwMode="auto">
          <a:xfrm>
            <a:off x="5181600" y="3962400"/>
            <a:ext cx="738188" cy="1250950"/>
            <a:chOff x="5040" y="96"/>
            <a:chExt cx="465" cy="788"/>
          </a:xfrm>
        </p:grpSpPr>
        <p:sp>
          <p:nvSpPr>
            <p:cNvPr id="354309" name="AutoShape 5"/>
            <p:cNvSpPr>
              <a:spLocks noChangeArrowheads="1"/>
            </p:cNvSpPr>
            <p:nvPr/>
          </p:nvSpPr>
          <p:spPr bwMode="auto">
            <a:xfrm>
              <a:off x="5149" y="587"/>
              <a:ext cx="356" cy="297"/>
            </a:xfrm>
            <a:prstGeom prst="roundRect">
              <a:avLst>
                <a:gd name="adj" fmla="val 16667"/>
              </a:avLst>
            </a:prstGeom>
            <a:solidFill>
              <a:schemeClr val="hlink"/>
            </a:solidFill>
            <a:ln w="28575">
              <a:noFill/>
              <a:round/>
              <a:headEnd type="none" w="lg" len="med"/>
              <a:tailEnd type="none" w="lg" len="med"/>
            </a:ln>
            <a:effectLst/>
          </p:spPr>
          <p:txBody>
            <a:bodyPr anchor="ctr">
              <a:spAutoFit/>
            </a:bodyPr>
            <a:lstStyle/>
            <a:p>
              <a:endParaRPr lang="es-HN"/>
            </a:p>
          </p:txBody>
        </p:sp>
        <p:sp>
          <p:nvSpPr>
            <p:cNvPr id="354310" name="Rectangle 6"/>
            <p:cNvSpPr>
              <a:spLocks noChangeArrowheads="1"/>
            </p:cNvSpPr>
            <p:nvPr/>
          </p:nvSpPr>
          <p:spPr bwMode="auto">
            <a:xfrm>
              <a:off x="5149" y="567"/>
              <a:ext cx="356" cy="59"/>
            </a:xfrm>
            <a:prstGeom prst="rect">
              <a:avLst/>
            </a:prstGeom>
            <a:solidFill>
              <a:schemeClr val="bg1"/>
            </a:solidFill>
            <a:ln w="12700">
              <a:noFill/>
              <a:miter lim="800000"/>
              <a:headEnd type="none" w="lg" len="med"/>
              <a:tailEnd type="none" w="lg" len="med"/>
            </a:ln>
            <a:effectLst/>
          </p:spPr>
          <p:txBody>
            <a:bodyPr wrap="none" anchor="ctr">
              <a:spAutoFit/>
            </a:bodyPr>
            <a:lstStyle/>
            <a:p>
              <a:endParaRPr lang="es-HN"/>
            </a:p>
          </p:txBody>
        </p:sp>
        <p:sp>
          <p:nvSpPr>
            <p:cNvPr id="354311" name="AutoShape 7"/>
            <p:cNvSpPr>
              <a:spLocks noChangeArrowheads="1"/>
            </p:cNvSpPr>
            <p:nvPr/>
          </p:nvSpPr>
          <p:spPr bwMode="auto">
            <a:xfrm>
              <a:off x="5149" y="210"/>
              <a:ext cx="356" cy="674"/>
            </a:xfrm>
            <a:prstGeom prst="roundRect">
              <a:avLst>
                <a:gd name="adj" fmla="val 16667"/>
              </a:avLst>
            </a:prstGeom>
            <a:noFill/>
            <a:ln w="28575">
              <a:solidFill>
                <a:schemeClr val="tx1"/>
              </a:solidFill>
              <a:round/>
              <a:headEnd type="none" w="lg" len="med"/>
              <a:tailEnd type="none" w="lg" len="med"/>
            </a:ln>
            <a:effectLst/>
          </p:spPr>
          <p:txBody>
            <a:bodyPr wrap="none" anchor="ctr">
              <a:spAutoFit/>
            </a:bodyPr>
            <a:lstStyle/>
            <a:p>
              <a:endParaRPr lang="es-HN"/>
            </a:p>
          </p:txBody>
        </p:sp>
        <p:pic>
          <p:nvPicPr>
            <p:cNvPr id="354312" name="Picture 8" descr="Product Picture"/>
            <p:cNvPicPr>
              <a:picLocks noChangeAspect="1" noChangeArrowheads="1"/>
            </p:cNvPicPr>
            <p:nvPr/>
          </p:nvPicPr>
          <p:blipFill>
            <a:blip r:embed="rId8" cstate="screen">
              <a:clrChange>
                <a:clrFrom>
                  <a:srgbClr val="FFFFFF"/>
                </a:clrFrom>
                <a:clrTo>
                  <a:srgbClr val="FFFFFF">
                    <a:alpha val="0"/>
                  </a:srgbClr>
                </a:clrTo>
              </a:clrChange>
            </a:blip>
            <a:srcRect/>
            <a:stretch>
              <a:fillRect/>
            </a:stretch>
          </p:blipFill>
          <p:spPr bwMode="auto">
            <a:xfrm>
              <a:off x="5040" y="355"/>
              <a:ext cx="285" cy="248"/>
            </a:xfrm>
            <a:prstGeom prst="rect">
              <a:avLst/>
            </a:prstGeom>
            <a:noFill/>
          </p:spPr>
        </p:pic>
        <p:sp>
          <p:nvSpPr>
            <p:cNvPr id="354313" name="Rectangle 9"/>
            <p:cNvSpPr>
              <a:spLocks noChangeArrowheads="1"/>
            </p:cNvSpPr>
            <p:nvPr/>
          </p:nvSpPr>
          <p:spPr bwMode="auto">
            <a:xfrm>
              <a:off x="5292" y="526"/>
              <a:ext cx="29" cy="80"/>
            </a:xfrm>
            <a:prstGeom prst="rect">
              <a:avLst/>
            </a:prstGeom>
            <a:solidFill>
              <a:schemeClr val="accent1"/>
            </a:solidFill>
            <a:ln w="12700">
              <a:solidFill>
                <a:schemeClr val="tx1"/>
              </a:solidFill>
              <a:miter lim="800000"/>
              <a:headEnd type="none" w="lg" len="med"/>
              <a:tailEnd type="none" w="lg" len="med"/>
            </a:ln>
            <a:effectLst/>
          </p:spPr>
          <p:txBody>
            <a:bodyPr wrap="none" anchor="ctr">
              <a:spAutoFit/>
            </a:bodyPr>
            <a:lstStyle/>
            <a:p>
              <a:endParaRPr lang="es-HN"/>
            </a:p>
          </p:txBody>
        </p:sp>
        <p:sp>
          <p:nvSpPr>
            <p:cNvPr id="354314" name="AutoShape 10"/>
            <p:cNvSpPr>
              <a:spLocks noChangeArrowheads="1"/>
            </p:cNvSpPr>
            <p:nvPr/>
          </p:nvSpPr>
          <p:spPr bwMode="auto">
            <a:xfrm rot="-5400000">
              <a:off x="5267" y="511"/>
              <a:ext cx="79" cy="209"/>
            </a:xfrm>
            <a:prstGeom prst="roundRect">
              <a:avLst>
                <a:gd name="adj" fmla="val 16667"/>
              </a:avLst>
            </a:prstGeom>
            <a:solidFill>
              <a:schemeClr val="accent2"/>
            </a:solidFill>
            <a:ln w="12700">
              <a:solidFill>
                <a:schemeClr val="tx1"/>
              </a:solidFill>
              <a:round/>
              <a:headEnd type="none" w="lg" len="med"/>
              <a:tailEnd type="none" w="lg" len="med"/>
            </a:ln>
            <a:effectLst/>
          </p:spPr>
          <p:txBody>
            <a:bodyPr anchor="ctr">
              <a:spAutoFit/>
            </a:bodyPr>
            <a:lstStyle/>
            <a:p>
              <a:endParaRPr lang="es-HN"/>
            </a:p>
          </p:txBody>
        </p:sp>
        <p:grpSp>
          <p:nvGrpSpPr>
            <p:cNvPr id="3" name="Group 11"/>
            <p:cNvGrpSpPr>
              <a:grpSpLocks/>
            </p:cNvGrpSpPr>
            <p:nvPr/>
          </p:nvGrpSpPr>
          <p:grpSpPr bwMode="auto">
            <a:xfrm>
              <a:off x="5185" y="152"/>
              <a:ext cx="284" cy="59"/>
              <a:chOff x="2855" y="276"/>
              <a:chExt cx="528" cy="111"/>
            </a:xfrm>
          </p:grpSpPr>
          <p:sp>
            <p:nvSpPr>
              <p:cNvPr id="354316" name="Arc 12"/>
              <p:cNvSpPr>
                <a:spLocks/>
              </p:cNvSpPr>
              <p:nvPr/>
            </p:nvSpPr>
            <p:spPr bwMode="auto">
              <a:xfrm rot="10800000" flipH="1">
                <a:off x="2855"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s-HN"/>
              </a:p>
            </p:txBody>
          </p:sp>
          <p:sp>
            <p:nvSpPr>
              <p:cNvPr id="354317" name="Arc 13"/>
              <p:cNvSpPr>
                <a:spLocks/>
              </p:cNvSpPr>
              <p:nvPr/>
            </p:nvSpPr>
            <p:spPr bwMode="auto">
              <a:xfrm rot="10800000">
                <a:off x="3343" y="276"/>
                <a:ext cx="40" cy="111"/>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a:effectLst/>
            </p:spPr>
            <p:txBody>
              <a:bodyPr anchor="ctr">
                <a:spAutoFit/>
              </a:bodyPr>
              <a:lstStyle/>
              <a:p>
                <a:endParaRPr lang="es-HN"/>
              </a:p>
            </p:txBody>
          </p:sp>
        </p:grpSp>
        <p:sp>
          <p:nvSpPr>
            <p:cNvPr id="354318" name="AutoShape 14"/>
            <p:cNvSpPr>
              <a:spLocks noChangeArrowheads="1"/>
            </p:cNvSpPr>
            <p:nvPr/>
          </p:nvSpPr>
          <p:spPr bwMode="auto">
            <a:xfrm flipV="1">
              <a:off x="5172" y="195"/>
              <a:ext cx="310" cy="65"/>
            </a:xfrm>
            <a:custGeom>
              <a:avLst/>
              <a:gdLst>
                <a:gd name="G0" fmla="+- 2435 0 0"/>
                <a:gd name="G1" fmla="+- 21600 0 2435"/>
                <a:gd name="G2" fmla="*/ 2435 1 2"/>
                <a:gd name="G3" fmla="+- 21600 0 G2"/>
                <a:gd name="G4" fmla="+/ 2435 21600 2"/>
                <a:gd name="G5" fmla="+/ G1 0 2"/>
                <a:gd name="G6" fmla="*/ 21600 21600 2435"/>
                <a:gd name="G7" fmla="*/ G6 1 2"/>
                <a:gd name="G8" fmla="+- 21600 0 G7"/>
                <a:gd name="G9" fmla="*/ 21600 1 2"/>
                <a:gd name="G10" fmla="+- 2435 0 G9"/>
                <a:gd name="G11" fmla="?: G10 G8 0"/>
                <a:gd name="G12" fmla="?: G10 G7 21600"/>
                <a:gd name="T0" fmla="*/ 20382 w 21600"/>
                <a:gd name="T1" fmla="*/ 10800 h 21600"/>
                <a:gd name="T2" fmla="*/ 10800 w 21600"/>
                <a:gd name="T3" fmla="*/ 21600 h 21600"/>
                <a:gd name="T4" fmla="*/ 1218 w 21600"/>
                <a:gd name="T5" fmla="*/ 10800 h 21600"/>
                <a:gd name="T6" fmla="*/ 10800 w 21600"/>
                <a:gd name="T7" fmla="*/ 0 h 21600"/>
                <a:gd name="T8" fmla="*/ 3018 w 21600"/>
                <a:gd name="T9" fmla="*/ 3018 h 21600"/>
                <a:gd name="T10" fmla="*/ 18582 w 21600"/>
                <a:gd name="T11" fmla="*/ 18582 h 21600"/>
              </a:gdLst>
              <a:ahLst/>
              <a:cxnLst>
                <a:cxn ang="0">
                  <a:pos x="T0" y="T1"/>
                </a:cxn>
                <a:cxn ang="0">
                  <a:pos x="T2" y="T3"/>
                </a:cxn>
                <a:cxn ang="0">
                  <a:pos x="T4" y="T5"/>
                </a:cxn>
                <a:cxn ang="0">
                  <a:pos x="T6" y="T7"/>
                </a:cxn>
              </a:cxnLst>
              <a:rect l="T8" t="T9" r="T10" b="T11"/>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a:effectLst/>
          </p:spPr>
          <p:txBody>
            <a:bodyPr anchor="ctr">
              <a:spAutoFit/>
            </a:bodyPr>
            <a:lstStyle/>
            <a:p>
              <a:endParaRPr lang="es-HN"/>
            </a:p>
          </p:txBody>
        </p:sp>
        <p:grpSp>
          <p:nvGrpSpPr>
            <p:cNvPr id="4" name="Group 15"/>
            <p:cNvGrpSpPr>
              <a:grpSpLocks/>
            </p:cNvGrpSpPr>
            <p:nvPr/>
          </p:nvGrpSpPr>
          <p:grpSpPr bwMode="auto">
            <a:xfrm>
              <a:off x="5193" y="96"/>
              <a:ext cx="268" cy="80"/>
              <a:chOff x="2869" y="172"/>
              <a:chExt cx="498" cy="149"/>
            </a:xfrm>
          </p:grpSpPr>
          <p:sp>
            <p:nvSpPr>
              <p:cNvPr id="354320" name="Freeform 16"/>
              <p:cNvSpPr>
                <a:spLocks/>
              </p:cNvSpPr>
              <p:nvPr/>
            </p:nvSpPr>
            <p:spPr bwMode="auto">
              <a:xfrm>
                <a:off x="2869" y="210"/>
                <a:ext cx="498" cy="111"/>
              </a:xfrm>
              <a:custGeom>
                <a:avLst/>
                <a:gdLst/>
                <a:ahLst/>
                <a:cxnLst>
                  <a:cxn ang="0">
                    <a:pos x="0" y="144"/>
                  </a:cxn>
                  <a:cxn ang="0">
                    <a:pos x="0" y="0"/>
                  </a:cxn>
                  <a:cxn ang="0">
                    <a:pos x="288" y="0"/>
                  </a:cxn>
                  <a:cxn ang="0">
                    <a:pos x="288" y="144"/>
                  </a:cxn>
                </a:cxnLst>
                <a:rect l="0" t="0" r="r" b="b"/>
                <a:pathLst>
                  <a:path w="288" h="144">
                    <a:moveTo>
                      <a:pt x="0" y="144"/>
                    </a:moveTo>
                    <a:lnTo>
                      <a:pt x="0" y="0"/>
                    </a:lnTo>
                    <a:lnTo>
                      <a:pt x="288" y="0"/>
                    </a:lnTo>
                    <a:lnTo>
                      <a:pt x="288" y="144"/>
                    </a:lnTo>
                  </a:path>
                </a:pathLst>
              </a:custGeom>
              <a:noFill/>
              <a:ln w="28575" cap="flat" cmpd="sng">
                <a:solidFill>
                  <a:schemeClr val="tx1"/>
                </a:solidFill>
                <a:prstDash val="solid"/>
                <a:round/>
                <a:headEnd type="none" w="lg" len="med"/>
                <a:tailEnd type="none" w="lg" len="med"/>
              </a:ln>
              <a:effectLst/>
            </p:spPr>
            <p:txBody>
              <a:bodyPr anchor="ctr">
                <a:spAutoFit/>
              </a:bodyPr>
              <a:lstStyle/>
              <a:p>
                <a:endParaRPr lang="es-HN"/>
              </a:p>
            </p:txBody>
          </p:sp>
          <p:sp>
            <p:nvSpPr>
              <p:cNvPr id="354321" name="Line 17"/>
              <p:cNvSpPr>
                <a:spLocks noChangeShapeType="1"/>
              </p:cNvSpPr>
              <p:nvPr/>
            </p:nvSpPr>
            <p:spPr bwMode="auto">
              <a:xfrm>
                <a:off x="3118" y="172"/>
                <a:ext cx="0" cy="80"/>
              </a:xfrm>
              <a:prstGeom prst="line">
                <a:avLst/>
              </a:prstGeom>
              <a:noFill/>
              <a:ln w="38100">
                <a:solidFill>
                  <a:schemeClr val="bg1"/>
                </a:solidFill>
                <a:round/>
                <a:headEnd type="none" w="lg" len="med"/>
                <a:tailEnd type="none" w="lg" len="med"/>
              </a:ln>
              <a:effectLst/>
            </p:spPr>
            <p:txBody>
              <a:bodyPr wrap="none" anchor="ctr">
                <a:spAutoFit/>
              </a:bodyPr>
              <a:lstStyle/>
              <a:p>
                <a:endParaRPr lang="es-HN"/>
              </a:p>
            </p:txBody>
          </p:sp>
        </p:grpSp>
      </p:grpSp>
      <p:sp>
        <p:nvSpPr>
          <p:cNvPr id="354329" name="Rectangle 25"/>
          <p:cNvSpPr>
            <a:spLocks noChangeArrowheads="1"/>
          </p:cNvSpPr>
          <p:nvPr/>
        </p:nvSpPr>
        <p:spPr bwMode="auto">
          <a:xfrm>
            <a:off x="0" y="457200"/>
            <a:ext cx="2209800" cy="3276600"/>
          </a:xfrm>
          <a:prstGeom prst="rect">
            <a:avLst/>
          </a:prstGeom>
          <a:solidFill>
            <a:schemeClr val="hlink"/>
          </a:solidFill>
          <a:ln w="38100">
            <a:noFill/>
            <a:miter lim="800000"/>
            <a:headEnd/>
            <a:tailEnd/>
          </a:ln>
          <a:effectLst/>
        </p:spPr>
        <p:txBody>
          <a:bodyPr anchor="ctr">
            <a:spAutoFit/>
          </a:bodyPr>
          <a:lstStyle/>
          <a:p>
            <a:endParaRPr lang="es-HN"/>
          </a:p>
        </p:txBody>
      </p:sp>
      <p:sp>
        <p:nvSpPr>
          <p:cNvPr id="354330" name="Freeform 26"/>
          <p:cNvSpPr>
            <a:spLocks/>
          </p:cNvSpPr>
          <p:nvPr/>
        </p:nvSpPr>
        <p:spPr bwMode="auto">
          <a:xfrm>
            <a:off x="2209800" y="3322638"/>
            <a:ext cx="3048000" cy="1260475"/>
          </a:xfrm>
          <a:custGeom>
            <a:avLst/>
            <a:gdLst/>
            <a:ahLst/>
            <a:cxnLst>
              <a:cxn ang="0">
                <a:pos x="0" y="19"/>
              </a:cxn>
              <a:cxn ang="0">
                <a:pos x="517" y="109"/>
              </a:cxn>
              <a:cxn ang="0">
                <a:pos x="1494" y="674"/>
              </a:cxn>
              <a:cxn ang="0">
                <a:pos x="1920" y="739"/>
              </a:cxn>
            </a:cxnLst>
            <a:rect l="0" t="0" r="r" b="b"/>
            <a:pathLst>
              <a:path w="1920" h="794">
                <a:moveTo>
                  <a:pt x="0" y="19"/>
                </a:moveTo>
                <a:cubicBezTo>
                  <a:pt x="86" y="34"/>
                  <a:pt x="268" y="0"/>
                  <a:pt x="517" y="109"/>
                </a:cubicBezTo>
                <a:cubicBezTo>
                  <a:pt x="781" y="229"/>
                  <a:pt x="1246" y="554"/>
                  <a:pt x="1494" y="674"/>
                </a:cubicBezTo>
                <a:cubicBezTo>
                  <a:pt x="1742" y="794"/>
                  <a:pt x="1831" y="725"/>
                  <a:pt x="1920" y="739"/>
                </a:cubicBezTo>
              </a:path>
            </a:pathLst>
          </a:custGeom>
          <a:noFill/>
          <a:ln w="57150" cap="flat" cmpd="sng">
            <a:solidFill>
              <a:schemeClr val="accent1"/>
            </a:solidFill>
            <a:prstDash val="solid"/>
            <a:round/>
            <a:headEnd/>
            <a:tailEnd/>
          </a:ln>
          <a:effectLst/>
        </p:spPr>
        <p:txBody>
          <a:bodyPr wrap="none">
            <a:spAutoFit/>
          </a:bodyPr>
          <a:lstStyle/>
          <a:p>
            <a:endParaRPr lang="es-HN"/>
          </a:p>
        </p:txBody>
      </p:sp>
      <p:sp>
        <p:nvSpPr>
          <p:cNvPr id="354332" name="Rectangle 28"/>
          <p:cNvSpPr>
            <a:spLocks noChangeArrowheads="1"/>
          </p:cNvSpPr>
          <p:nvPr/>
        </p:nvSpPr>
        <p:spPr bwMode="auto">
          <a:xfrm>
            <a:off x="0" y="3752850"/>
            <a:ext cx="2209800" cy="3124200"/>
          </a:xfrm>
          <a:prstGeom prst="rect">
            <a:avLst/>
          </a:prstGeom>
          <a:solidFill>
            <a:schemeClr val="bg1"/>
          </a:solidFill>
          <a:ln w="9525">
            <a:noFill/>
            <a:miter lim="800000"/>
            <a:headEnd/>
            <a:tailEnd/>
          </a:ln>
          <a:effectLst/>
        </p:spPr>
        <p:txBody>
          <a:bodyPr wrap="none" anchor="ctr">
            <a:spAutoFit/>
          </a:bodyPr>
          <a:lstStyle/>
          <a:p>
            <a:endParaRPr lang="es-HN" dirty="0"/>
          </a:p>
        </p:txBody>
      </p:sp>
      <p:sp>
        <p:nvSpPr>
          <p:cNvPr id="354328" name="Rectangle 24"/>
          <p:cNvSpPr>
            <a:spLocks noChangeArrowheads="1"/>
          </p:cNvSpPr>
          <p:nvPr/>
        </p:nvSpPr>
        <p:spPr bwMode="auto">
          <a:xfrm>
            <a:off x="0" y="0"/>
            <a:ext cx="2209800" cy="3733800"/>
          </a:xfrm>
          <a:prstGeom prst="rect">
            <a:avLst/>
          </a:prstGeom>
          <a:noFill/>
          <a:ln w="38100">
            <a:solidFill>
              <a:schemeClr val="accent1"/>
            </a:solidFill>
            <a:miter lim="800000"/>
            <a:headEnd/>
            <a:tailEnd/>
          </a:ln>
          <a:effectLst/>
        </p:spPr>
        <p:txBody>
          <a:bodyPr anchor="ctr">
            <a:spAutoFit/>
          </a:bodyPr>
          <a:lstStyle/>
          <a:p>
            <a:endParaRPr lang="es-HN"/>
          </a:p>
        </p:txBody>
      </p:sp>
      <p:sp>
        <p:nvSpPr>
          <p:cNvPr id="354333" name="Rectangle 29"/>
          <p:cNvSpPr>
            <a:spLocks noChangeArrowheads="1"/>
          </p:cNvSpPr>
          <p:nvPr/>
        </p:nvSpPr>
        <p:spPr bwMode="auto">
          <a:xfrm>
            <a:off x="-76200" y="-76200"/>
            <a:ext cx="2362200" cy="152400"/>
          </a:xfrm>
          <a:prstGeom prst="rect">
            <a:avLst/>
          </a:prstGeom>
          <a:solidFill>
            <a:schemeClr val="bg1"/>
          </a:solidFill>
          <a:ln w="9525">
            <a:noFill/>
            <a:miter lim="800000"/>
            <a:headEnd/>
            <a:tailEnd/>
          </a:ln>
          <a:effectLst/>
        </p:spPr>
        <p:txBody>
          <a:bodyPr anchor="ctr">
            <a:spAutoFit/>
          </a:bodyPr>
          <a:lstStyle/>
          <a:p>
            <a:endParaRPr lang="es-HN"/>
          </a:p>
        </p:txBody>
      </p:sp>
      <p:sp>
        <p:nvSpPr>
          <p:cNvPr id="354334" name="Text Box 30"/>
          <p:cNvSpPr txBox="1">
            <a:spLocks noChangeArrowheads="1"/>
          </p:cNvSpPr>
          <p:nvPr/>
        </p:nvSpPr>
        <p:spPr bwMode="auto">
          <a:xfrm>
            <a:off x="362528" y="597334"/>
            <a:ext cx="1604818" cy="1384995"/>
          </a:xfrm>
          <a:prstGeom prst="rect">
            <a:avLst/>
          </a:prstGeom>
          <a:noFill/>
          <a:ln w="9525">
            <a:noFill/>
            <a:miter lim="800000"/>
            <a:headEnd/>
            <a:tailEnd/>
          </a:ln>
          <a:effectLst/>
        </p:spPr>
        <p:txBody>
          <a:bodyPr wrap="square">
            <a:spAutoFit/>
          </a:bodyPr>
          <a:lstStyle/>
          <a:p>
            <a:pPr algn="l"/>
            <a:r>
              <a:rPr lang="en-US" dirty="0"/>
              <a:t>Chemical Feed Tank</a:t>
            </a:r>
          </a:p>
        </p:txBody>
      </p:sp>
      <p:sp>
        <p:nvSpPr>
          <p:cNvPr id="354340" name="Rectangle 36"/>
          <p:cNvSpPr>
            <a:spLocks noChangeArrowheads="1"/>
          </p:cNvSpPr>
          <p:nvPr/>
        </p:nvSpPr>
        <p:spPr bwMode="auto">
          <a:xfrm>
            <a:off x="2697480" y="5637646"/>
            <a:ext cx="6446519" cy="1200329"/>
          </a:xfrm>
          <a:prstGeom prst="rect">
            <a:avLst/>
          </a:prstGeom>
          <a:noFill/>
          <a:ln w="9525" algn="ctr">
            <a:noFill/>
            <a:miter lim="800000"/>
            <a:headEnd/>
            <a:tailEnd/>
          </a:ln>
          <a:effectLst/>
        </p:spPr>
        <p:txBody>
          <a:bodyPr wrap="square">
            <a:spAutoFit/>
          </a:bodyPr>
          <a:lstStyle/>
          <a:p>
            <a:pPr algn="l"/>
            <a:r>
              <a:rPr lang="en-US" sz="2400" dirty="0"/>
              <a:t>Why are we concerned with the orifice head loss? </a:t>
            </a:r>
          </a:p>
          <a:p>
            <a:r>
              <a:rPr lang="en-US" sz="2400" dirty="0"/>
              <a:t>Where else is there head loss?</a:t>
            </a:r>
          </a:p>
          <a:p>
            <a:pPr algn="l"/>
            <a:r>
              <a:rPr lang="en-US" sz="2400" dirty="0"/>
              <a:t>Is this a minimum or a maximum orifice diameter?</a:t>
            </a:r>
          </a:p>
        </p:txBody>
      </p:sp>
      <p:sp>
        <p:nvSpPr>
          <p:cNvPr id="34" name="TextBox 33"/>
          <p:cNvSpPr txBox="1"/>
          <p:nvPr/>
        </p:nvSpPr>
        <p:spPr>
          <a:xfrm>
            <a:off x="6812280" y="3258136"/>
            <a:ext cx="2331720" cy="954107"/>
          </a:xfrm>
          <a:prstGeom prst="rect">
            <a:avLst/>
          </a:prstGeom>
          <a:noFill/>
        </p:spPr>
        <p:txBody>
          <a:bodyPr wrap="square" rtlCol="0">
            <a:spAutoFit/>
          </a:bodyPr>
          <a:lstStyle/>
          <a:p>
            <a:r>
              <a:rPr lang="en-US" dirty="0"/>
              <a:t>Why not increase </a:t>
            </a:r>
            <a:r>
              <a:rPr lang="en-US" dirty="0">
                <a:latin typeface="Symbol" pitchFamily="18" charset="2"/>
              </a:rPr>
              <a:t>D</a:t>
            </a:r>
            <a:r>
              <a:rPr lang="en-US" dirty="0"/>
              <a:t>h?</a:t>
            </a:r>
          </a:p>
        </p:txBody>
      </p:sp>
      <p:sp>
        <p:nvSpPr>
          <p:cNvPr id="5" name="Rounded Rectangle 4"/>
          <p:cNvSpPr/>
          <p:nvPr/>
        </p:nvSpPr>
        <p:spPr bwMode="auto">
          <a:xfrm>
            <a:off x="3758967" y="6467912"/>
            <a:ext cx="1249261" cy="310393"/>
          </a:xfrm>
          <a:prstGeom prst="roundRect">
            <a:avLst/>
          </a:prstGeom>
          <a:noFill/>
          <a:ln w="12700" cap="flat" cmpd="sng" algn="ctr">
            <a:solidFill>
              <a:srgbClr val="C00000"/>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pic>
        <p:nvPicPr>
          <p:cNvPr id="7" name="Picture 6">
            <a:extLst>
              <a:ext uri="{FF2B5EF4-FFF2-40B4-BE49-F238E27FC236}">
                <a16:creationId xmlns:a16="http://schemas.microsoft.com/office/drawing/2014/main" id="{683B2956-582C-4FE3-8FBD-E41DDF5C8AB2}"/>
              </a:ext>
            </a:extLst>
          </p:cNvPr>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tretch>
            <a:fillRect/>
          </a:stretch>
        </p:blipFill>
        <p:spPr>
          <a:xfrm>
            <a:off x="194721" y="4027502"/>
            <a:ext cx="2194286" cy="304762"/>
          </a:xfrm>
          <a:prstGeom prst="rect">
            <a:avLst/>
          </a:prstGeom>
        </p:spPr>
      </p:pic>
      <p:pic>
        <p:nvPicPr>
          <p:cNvPr id="9" name="Picture 8">
            <a:extLst>
              <a:ext uri="{FF2B5EF4-FFF2-40B4-BE49-F238E27FC236}">
                <a16:creationId xmlns:a16="http://schemas.microsoft.com/office/drawing/2014/main" id="{4687E260-9FF9-4653-B70B-DED0482F6FA1}"/>
              </a:ext>
            </a:extLst>
          </p:cNvPr>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121079" y="4658191"/>
            <a:ext cx="2382770" cy="701675"/>
          </a:xfrm>
          <a:prstGeom prst="rect">
            <a:avLst/>
          </a:prstGeom>
        </p:spPr>
      </p:pic>
      <p:pic>
        <p:nvPicPr>
          <p:cNvPr id="11" name="Picture 10">
            <a:extLst>
              <a:ext uri="{FF2B5EF4-FFF2-40B4-BE49-F238E27FC236}">
                <a16:creationId xmlns:a16="http://schemas.microsoft.com/office/drawing/2014/main" id="{34E1CD86-73AD-4427-91C2-DD61B5CFCC07}"/>
              </a:ext>
            </a:extLst>
          </p:cNvPr>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121079" y="5738959"/>
            <a:ext cx="2441143" cy="760381"/>
          </a:xfrm>
          <a:prstGeom prst="rect">
            <a:avLst/>
          </a:prstGeom>
        </p:spPr>
      </p:pic>
      <p:pic>
        <p:nvPicPr>
          <p:cNvPr id="13" name="Picture 12">
            <a:extLst>
              <a:ext uri="{FF2B5EF4-FFF2-40B4-BE49-F238E27FC236}">
                <a16:creationId xmlns:a16="http://schemas.microsoft.com/office/drawing/2014/main" id="{5B728EED-4BDD-404C-AFEF-40398FA4763B}"/>
              </a:ext>
            </a:extLst>
          </p:cNvPr>
          <p:cNvPicPr>
            <a:picLocks noChangeAspect="1"/>
          </p:cNvPicPr>
          <p:nvPr>
            <p:custDataLst>
              <p:tags r:id="rId4"/>
            </p:custDataLst>
          </p:nvPr>
        </p:nvPicPr>
        <p:blipFill>
          <a:blip r:embed="rId12" cstate="print">
            <a:extLst>
              <a:ext uri="{28A0092B-C50C-407E-A947-70E740481C1C}">
                <a14:useLocalDpi xmlns:a14="http://schemas.microsoft.com/office/drawing/2010/main" val="0"/>
              </a:ext>
            </a:extLst>
          </a:blip>
          <a:stretch>
            <a:fillRect/>
          </a:stretch>
        </p:blipFill>
        <p:spPr>
          <a:xfrm>
            <a:off x="6975408" y="4292317"/>
            <a:ext cx="1498410" cy="623625"/>
          </a:xfrm>
          <a:prstGeom prst="rect">
            <a:avLst/>
          </a:prstGeom>
        </p:spPr>
      </p:pic>
      <p:grpSp>
        <p:nvGrpSpPr>
          <p:cNvPr id="16" name="Group 15">
            <a:extLst>
              <a:ext uri="{FF2B5EF4-FFF2-40B4-BE49-F238E27FC236}">
                <a16:creationId xmlns:a16="http://schemas.microsoft.com/office/drawing/2014/main" id="{3E161C15-08D0-46F1-B000-050A2B229E04}"/>
              </a:ext>
            </a:extLst>
          </p:cNvPr>
          <p:cNvGrpSpPr/>
          <p:nvPr/>
        </p:nvGrpSpPr>
        <p:grpSpPr>
          <a:xfrm>
            <a:off x="2286000" y="3276600"/>
            <a:ext cx="4038600" cy="1219200"/>
            <a:chOff x="2286000" y="3276600"/>
            <a:chExt cx="4038600" cy="1219200"/>
          </a:xfrm>
        </p:grpSpPr>
        <p:grpSp>
          <p:nvGrpSpPr>
            <p:cNvPr id="35" name="Group 34"/>
            <p:cNvGrpSpPr/>
            <p:nvPr/>
          </p:nvGrpSpPr>
          <p:grpSpPr>
            <a:xfrm>
              <a:off x="2286000" y="3276600"/>
              <a:ext cx="4038600" cy="1219200"/>
              <a:chOff x="2286000" y="3276600"/>
              <a:chExt cx="4038600" cy="1219200"/>
            </a:xfrm>
          </p:grpSpPr>
          <p:sp>
            <p:nvSpPr>
              <p:cNvPr id="354335" name="Line 31"/>
              <p:cNvSpPr>
                <a:spLocks noChangeShapeType="1"/>
              </p:cNvSpPr>
              <p:nvPr/>
            </p:nvSpPr>
            <p:spPr bwMode="auto">
              <a:xfrm>
                <a:off x="2286000" y="3276600"/>
                <a:ext cx="4038600" cy="0"/>
              </a:xfrm>
              <a:prstGeom prst="line">
                <a:avLst/>
              </a:prstGeom>
              <a:noFill/>
              <a:ln w="19050">
                <a:solidFill>
                  <a:schemeClr val="bg2"/>
                </a:solidFill>
                <a:prstDash val="sysDot"/>
                <a:round/>
                <a:headEnd/>
                <a:tailEnd/>
              </a:ln>
              <a:effectLst/>
            </p:spPr>
            <p:txBody>
              <a:bodyPr wrap="none">
                <a:spAutoFit/>
              </a:bodyPr>
              <a:lstStyle/>
              <a:p>
                <a:endParaRPr lang="es-HN"/>
              </a:p>
            </p:txBody>
          </p:sp>
          <p:sp>
            <p:nvSpPr>
              <p:cNvPr id="354336" name="Line 32"/>
              <p:cNvSpPr>
                <a:spLocks noChangeShapeType="1"/>
              </p:cNvSpPr>
              <p:nvPr/>
            </p:nvSpPr>
            <p:spPr bwMode="auto">
              <a:xfrm>
                <a:off x="5486400" y="4495800"/>
                <a:ext cx="838200" cy="0"/>
              </a:xfrm>
              <a:prstGeom prst="line">
                <a:avLst/>
              </a:prstGeom>
              <a:noFill/>
              <a:ln w="19050">
                <a:solidFill>
                  <a:schemeClr val="accent1"/>
                </a:solidFill>
                <a:prstDash val="sysDot"/>
                <a:round/>
                <a:headEnd/>
                <a:tailEnd/>
              </a:ln>
              <a:effectLst/>
            </p:spPr>
            <p:txBody>
              <a:bodyPr>
                <a:spAutoFit/>
              </a:bodyPr>
              <a:lstStyle/>
              <a:p>
                <a:endParaRPr lang="es-HN"/>
              </a:p>
            </p:txBody>
          </p:sp>
          <p:sp>
            <p:nvSpPr>
              <p:cNvPr id="354337" name="Line 33"/>
              <p:cNvSpPr>
                <a:spLocks noChangeShapeType="1"/>
              </p:cNvSpPr>
              <p:nvPr/>
            </p:nvSpPr>
            <p:spPr bwMode="auto">
              <a:xfrm flipV="1">
                <a:off x="6096000" y="3276600"/>
                <a:ext cx="0" cy="1219200"/>
              </a:xfrm>
              <a:prstGeom prst="line">
                <a:avLst/>
              </a:prstGeom>
              <a:noFill/>
              <a:ln w="9525">
                <a:solidFill>
                  <a:schemeClr val="bg2"/>
                </a:solidFill>
                <a:round/>
                <a:headEnd type="triangle" w="med" len="med"/>
                <a:tailEnd type="triangle" w="med" len="med"/>
              </a:ln>
              <a:effectLst/>
            </p:spPr>
            <p:txBody>
              <a:bodyPr wrap="none">
                <a:spAutoFit/>
              </a:bodyPr>
              <a:lstStyle/>
              <a:p>
                <a:endParaRPr lang="es-HN"/>
              </a:p>
            </p:txBody>
          </p:sp>
        </p:grpSp>
        <p:pic>
          <p:nvPicPr>
            <p:cNvPr id="15" name="Picture 14">
              <a:extLst>
                <a:ext uri="{FF2B5EF4-FFF2-40B4-BE49-F238E27FC236}">
                  <a16:creationId xmlns:a16="http://schemas.microsoft.com/office/drawing/2014/main" id="{AB899A60-A71D-479E-842B-8EC5C23D2552}"/>
                </a:ext>
              </a:extLst>
            </p:cNvPr>
            <p:cNvPicPr>
              <a:picLocks noChangeAspect="1"/>
            </p:cNvPicPr>
            <p:nvPr>
              <p:custDataLst>
                <p:tags r:id="rId5"/>
              </p:custDataLst>
            </p:nvPr>
          </p:nvPicPr>
          <p:blipFill>
            <a:blip r:embed="rId13" cstate="print">
              <a:extLst>
                <a:ext uri="{28A0092B-C50C-407E-A947-70E740481C1C}">
                  <a14:useLocalDpi xmlns:a14="http://schemas.microsoft.com/office/drawing/2010/main" val="0"/>
                </a:ext>
              </a:extLst>
            </a:blip>
            <a:stretch>
              <a:fillRect/>
            </a:stretch>
          </p:blipFill>
          <p:spPr>
            <a:xfrm>
              <a:off x="5880534" y="3593983"/>
              <a:ext cx="338286" cy="184381"/>
            </a:xfrm>
            <a:prstGeom prst="rect">
              <a:avLst/>
            </a:prstGeom>
            <a:solidFill>
              <a:schemeClr val="bg1"/>
            </a:solidFill>
          </p:spPr>
        </p:pic>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fill="hold" grpId="0" nodeType="clickEffect">
                                  <p:stCondLst>
                                    <p:cond delay="0"/>
                                  </p:stCondLst>
                                  <p:childTnLst>
                                    <p:animMotion origin="layout" path="M -3.33333E-6 4.44444E-6 L -3.33333E-6 0.41666 " pathEditMode="relative" rAng="0" ptsTypes="AA">
                                      <p:cBhvr>
                                        <p:cTn id="6" dur="2000" fill="hold"/>
                                        <p:tgtEl>
                                          <p:spTgt spid="354329"/>
                                        </p:tgtEl>
                                        <p:attrNameLst>
                                          <p:attrName>ppt_x</p:attrName>
                                          <p:attrName>ppt_y</p:attrName>
                                        </p:attrNameLst>
                                      </p:cBhvr>
                                      <p:rCtr x="0" y="208"/>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4329" grpId="0" animBg="1"/>
      <p:bldP spid="34" grpId="0"/>
      <p:bldP spid="5"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Constraints on flow controller Dosing tube design</a:t>
            </a:r>
            <a:endParaRPr lang="en-US" dirty="0"/>
          </a:p>
        </p:txBody>
      </p:sp>
      <p:sp>
        <p:nvSpPr>
          <p:cNvPr id="3" name="Content Placeholder 2"/>
          <p:cNvSpPr>
            <a:spLocks noGrp="1"/>
          </p:cNvSpPr>
          <p:nvPr>
            <p:ph idx="1"/>
          </p:nvPr>
        </p:nvSpPr>
        <p:spPr/>
        <p:txBody>
          <a:bodyPr/>
          <a:lstStyle/>
          <a:p>
            <a:r>
              <a:rPr lang="en-US" dirty="0"/>
              <a:t>Flow must be laminar (Re&lt;2100)</a:t>
            </a:r>
          </a:p>
          <a:p>
            <a:r>
              <a:rPr lang="en-US" dirty="0"/>
              <a:t>Minor losses must be small (small V!)</a:t>
            </a:r>
          </a:p>
          <a:p>
            <a:pPr lvl="1"/>
            <a:r>
              <a:rPr lang="en-US" dirty="0"/>
              <a:t>It took us a while to discover how critical this constraint is! </a:t>
            </a:r>
          </a:p>
          <a:p>
            <a:pPr lvl="1"/>
            <a:r>
              <a:rPr lang="en-US" dirty="0"/>
              <a:t>Use oversized barbed fittings!</a:t>
            </a:r>
          </a:p>
          <a:p>
            <a:r>
              <a:rPr lang="en-US" dirty="0"/>
              <a:t>Dosing tube must “be reasonable” length which might mean shorter than an available wall in the plant.</a:t>
            </a:r>
          </a:p>
          <a:p>
            <a:r>
              <a:rPr lang="en-US" dirty="0"/>
              <a:t>Designing dose controllers over a wide range of chemical flow rates requires good engineering (we are still working on this!)</a:t>
            </a:r>
          </a:p>
          <a:p>
            <a:endParaRPr lang="en-US" dirty="0"/>
          </a:p>
          <a:p>
            <a:endParaRPr lang="en-US" dirty="0"/>
          </a:p>
        </p:txBody>
      </p:sp>
      <p:sp>
        <p:nvSpPr>
          <p:cNvPr id="4" name="TextBox 3"/>
          <p:cNvSpPr txBox="1"/>
          <p:nvPr/>
        </p:nvSpPr>
        <p:spPr>
          <a:xfrm>
            <a:off x="8137203" y="4316661"/>
            <a:ext cx="3805850" cy="461665"/>
          </a:xfrm>
          <a:prstGeom prst="rect">
            <a:avLst/>
          </a:prstGeom>
          <a:noFill/>
        </p:spPr>
        <p:txBody>
          <a:bodyPr wrap="none" rtlCol="0">
            <a:spAutoFit/>
          </a:bodyPr>
          <a:lstStyle/>
          <a:p>
            <a:r>
              <a:rPr lang="en-US" sz="2400" dirty="0"/>
              <a:t>How can I get a shorter tube?</a:t>
            </a:r>
          </a:p>
        </p:txBody>
      </p:sp>
      <p:pic>
        <p:nvPicPr>
          <p:cNvPr id="9" name="Picture 8"/>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7938675" y="2062446"/>
            <a:ext cx="2761564" cy="696517"/>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CB6DE61E-F157-46CC-B5A1-4A87AE0DAC01}"/>
              </a:ext>
            </a:extLst>
          </p:cNvPr>
          <p:cNvGrpSpPr/>
          <p:nvPr/>
        </p:nvGrpSpPr>
        <p:grpSpPr>
          <a:xfrm>
            <a:off x="137159" y="1297719"/>
            <a:ext cx="8197949" cy="5560281"/>
            <a:chOff x="-156347" y="1983896"/>
            <a:chExt cx="5213064" cy="3836030"/>
          </a:xfrm>
        </p:grpSpPr>
        <p:pic>
          <p:nvPicPr>
            <p:cNvPr id="7" name="Picture 10">
              <a:extLst>
                <a:ext uri="{FF2B5EF4-FFF2-40B4-BE49-F238E27FC236}">
                  <a16:creationId xmlns:a16="http://schemas.microsoft.com/office/drawing/2014/main" id="{BFB0F179-4E5E-4597-9631-63B60D53DEA8}"/>
                </a:ext>
              </a:extLst>
            </p:cNvPr>
            <p:cNvPicPr>
              <a:picLocks noChangeAspect="1" noChangeArrowheads="1"/>
            </p:cNvPicPr>
            <p:nvPr/>
          </p:nvPicPr>
          <p:blipFill>
            <a:blip r:embed="rId5" cstate="print"/>
            <a:srcRect/>
            <a:stretch>
              <a:fillRect/>
            </a:stretch>
          </p:blipFill>
          <p:spPr bwMode="auto">
            <a:xfrm>
              <a:off x="-156347" y="1983896"/>
              <a:ext cx="5213064" cy="3836030"/>
            </a:xfrm>
            <a:prstGeom prst="rect">
              <a:avLst/>
            </a:prstGeom>
            <a:noFill/>
            <a:ln w="9525">
              <a:noFill/>
              <a:miter lim="800000"/>
              <a:headEnd/>
              <a:tailEnd/>
            </a:ln>
            <a:effectLst/>
          </p:spPr>
        </p:pic>
        <p:sp>
          <p:nvSpPr>
            <p:cNvPr id="8" name="TextBox 7">
              <a:extLst>
                <a:ext uri="{FF2B5EF4-FFF2-40B4-BE49-F238E27FC236}">
                  <a16:creationId xmlns:a16="http://schemas.microsoft.com/office/drawing/2014/main" id="{EE2140B0-AFC7-4AB4-BF47-B8F5DA1A316B}"/>
                </a:ext>
              </a:extLst>
            </p:cNvPr>
            <p:cNvSpPr txBox="1"/>
            <p:nvPr/>
          </p:nvSpPr>
          <p:spPr>
            <a:xfrm>
              <a:off x="2099167" y="2203471"/>
              <a:ext cx="2713508" cy="457280"/>
            </a:xfrm>
            <a:prstGeom prst="rect">
              <a:avLst/>
            </a:prstGeom>
            <a:noFill/>
          </p:spPr>
          <p:txBody>
            <a:bodyPr wrap="none" rtlCol="0">
              <a:spAutoFit/>
            </a:bodyPr>
            <a:lstStyle/>
            <a:p>
              <a:r>
                <a:rPr lang="en-US" sz="1800" dirty="0"/>
                <a:t>Calibrate at max flow</a:t>
              </a:r>
            </a:p>
          </p:txBody>
        </p:sp>
      </p:grpSp>
      <p:sp>
        <p:nvSpPr>
          <p:cNvPr id="13" name="Rectangle 12">
            <a:extLst>
              <a:ext uri="{FF2B5EF4-FFF2-40B4-BE49-F238E27FC236}">
                <a16:creationId xmlns:a16="http://schemas.microsoft.com/office/drawing/2014/main" id="{F697F611-5CC5-4266-AFE0-B11D39EC630C}"/>
              </a:ext>
            </a:extLst>
          </p:cNvPr>
          <p:cNvSpPr/>
          <p:nvPr/>
        </p:nvSpPr>
        <p:spPr>
          <a:xfrm>
            <a:off x="7756245" y="3572686"/>
            <a:ext cx="403017" cy="242366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6172757-013A-4C2F-9F84-A1EE04859DFE}"/>
              </a:ext>
            </a:extLst>
          </p:cNvPr>
          <p:cNvSpPr>
            <a:spLocks noGrp="1"/>
          </p:cNvSpPr>
          <p:nvPr>
            <p:ph type="title"/>
          </p:nvPr>
        </p:nvSpPr>
        <p:spPr/>
        <p:txBody>
          <a:bodyPr/>
          <a:lstStyle/>
          <a:p>
            <a:r>
              <a:rPr lang="en-US" dirty="0"/>
              <a:t>Making the CDC linear: </a:t>
            </a:r>
            <a:br>
              <a:rPr lang="en-US" dirty="0"/>
            </a:br>
            <a:r>
              <a:rPr lang="en-US" dirty="0"/>
              <a:t>minimizing minor losses</a:t>
            </a:r>
          </a:p>
        </p:txBody>
      </p:sp>
      <p:pic>
        <p:nvPicPr>
          <p:cNvPr id="9" name="Picture 8">
            <a:extLst>
              <a:ext uri="{FF2B5EF4-FFF2-40B4-BE49-F238E27FC236}">
                <a16:creationId xmlns:a16="http://schemas.microsoft.com/office/drawing/2014/main" id="{9B09E8BC-0284-4AC8-A569-21B7DF0D33E3}"/>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5422611" y="4579189"/>
            <a:ext cx="3584230" cy="513687"/>
          </a:xfrm>
          <a:prstGeom prst="rect">
            <a:avLst/>
          </a:prstGeom>
          <a:ln w="38100">
            <a:noFill/>
          </a:ln>
        </p:spPr>
      </p:pic>
      <p:pic>
        <p:nvPicPr>
          <p:cNvPr id="10" name="Picture 9">
            <a:extLst>
              <a:ext uri="{FF2B5EF4-FFF2-40B4-BE49-F238E27FC236}">
                <a16:creationId xmlns:a16="http://schemas.microsoft.com/office/drawing/2014/main" id="{277660EF-90D8-4E92-A0AA-31B2F5E05165}"/>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4963635" y="5393719"/>
            <a:ext cx="4042546" cy="513687"/>
          </a:xfrm>
          <a:prstGeom prst="rect">
            <a:avLst/>
          </a:prstGeom>
          <a:ln w="38100">
            <a:noFill/>
          </a:ln>
        </p:spPr>
      </p:pic>
      <p:pic>
        <p:nvPicPr>
          <p:cNvPr id="6" name="Picture 5">
            <a:extLst>
              <a:ext uri="{FF2B5EF4-FFF2-40B4-BE49-F238E27FC236}">
                <a16:creationId xmlns:a16="http://schemas.microsoft.com/office/drawing/2014/main" id="{50182D6F-C28C-43F9-BE79-8B906CBD559B}"/>
              </a:ext>
            </a:extLst>
          </p:cNvPr>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7681061" y="3810912"/>
            <a:ext cx="1325780" cy="513688"/>
          </a:xfrm>
          <a:prstGeom prst="rect">
            <a:avLst/>
          </a:prstGeom>
        </p:spPr>
      </p:pic>
      <p:sp>
        <p:nvSpPr>
          <p:cNvPr id="3" name="TextBox 2"/>
          <p:cNvSpPr txBox="1"/>
          <p:nvPr/>
        </p:nvSpPr>
        <p:spPr>
          <a:xfrm rot="20219395">
            <a:off x="5030520" y="3199086"/>
            <a:ext cx="3156633" cy="461665"/>
          </a:xfrm>
          <a:prstGeom prst="rect">
            <a:avLst/>
          </a:prstGeom>
          <a:noFill/>
        </p:spPr>
        <p:txBody>
          <a:bodyPr wrap="none" rtlCol="0">
            <a:spAutoFit/>
          </a:bodyPr>
          <a:lstStyle/>
          <a:p>
            <a:r>
              <a:rPr lang="en-US" sz="2400" dirty="0">
                <a:solidFill>
                  <a:srgbClr val="FF0000"/>
                </a:solidFill>
              </a:rPr>
              <a:t>Neglecting minor losses</a:t>
            </a:r>
          </a:p>
        </p:txBody>
      </p:sp>
      <p:sp>
        <p:nvSpPr>
          <p:cNvPr id="12" name="TextBox 11"/>
          <p:cNvSpPr txBox="1"/>
          <p:nvPr/>
        </p:nvSpPr>
        <p:spPr>
          <a:xfrm rot="19657379">
            <a:off x="3281537" y="3260182"/>
            <a:ext cx="2675732" cy="461665"/>
          </a:xfrm>
          <a:prstGeom prst="rect">
            <a:avLst/>
          </a:prstGeom>
          <a:noFill/>
        </p:spPr>
        <p:txBody>
          <a:bodyPr wrap="none" rtlCol="0">
            <a:spAutoFit/>
          </a:bodyPr>
          <a:lstStyle/>
          <a:p>
            <a:r>
              <a:rPr lang="en-US" sz="2400" dirty="0">
                <a:solidFill>
                  <a:srgbClr val="01FF01"/>
                </a:solidFill>
              </a:rPr>
              <a:t>Simple linear model</a:t>
            </a:r>
          </a:p>
        </p:txBody>
      </p:sp>
      <p:sp>
        <p:nvSpPr>
          <p:cNvPr id="14" name="TextBox 13"/>
          <p:cNvSpPr txBox="1"/>
          <p:nvPr/>
        </p:nvSpPr>
        <p:spPr>
          <a:xfrm rot="19520550">
            <a:off x="4354435" y="3518030"/>
            <a:ext cx="1071127" cy="461665"/>
          </a:xfrm>
          <a:prstGeom prst="rect">
            <a:avLst/>
          </a:prstGeom>
          <a:noFill/>
        </p:spPr>
        <p:txBody>
          <a:bodyPr wrap="none" rtlCol="0">
            <a:spAutoFit/>
          </a:bodyPr>
          <a:lstStyle/>
          <a:p>
            <a:r>
              <a:rPr lang="en-US" sz="2400" dirty="0">
                <a:solidFill>
                  <a:srgbClr val="0000FF"/>
                </a:solidFill>
              </a:rPr>
              <a:t>Reality</a:t>
            </a:r>
          </a:p>
        </p:txBody>
      </p:sp>
    </p:spTree>
    <p:extLst>
      <p:ext uri="{BB962C8B-B14F-4D97-AF65-F5344CB8AC3E}">
        <p14:creationId xmlns:p14="http://schemas.microsoft.com/office/powerpoint/2010/main" val="484595526"/>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172757-013A-4C2F-9F84-A1EE04859DFE}"/>
              </a:ext>
            </a:extLst>
          </p:cNvPr>
          <p:cNvSpPr>
            <a:spLocks noGrp="1"/>
          </p:cNvSpPr>
          <p:nvPr>
            <p:ph type="title"/>
          </p:nvPr>
        </p:nvSpPr>
        <p:spPr/>
        <p:txBody>
          <a:bodyPr/>
          <a:lstStyle/>
          <a:p>
            <a:r>
              <a:rPr lang="en-US" dirty="0"/>
              <a:t>CDC dosing tubes: </a:t>
            </a:r>
            <a:br>
              <a:rPr lang="en-US" dirty="0"/>
            </a:br>
            <a:r>
              <a:rPr lang="en-US" dirty="0"/>
              <a:t>diameter constraints</a:t>
            </a:r>
          </a:p>
        </p:txBody>
      </p:sp>
      <p:pic>
        <p:nvPicPr>
          <p:cNvPr id="12" name="Picture 30">
            <a:extLst>
              <a:ext uri="{FF2B5EF4-FFF2-40B4-BE49-F238E27FC236}">
                <a16:creationId xmlns:a16="http://schemas.microsoft.com/office/drawing/2014/main" id="{9781DB04-87BB-426C-BF4F-D44A39197EEB}"/>
              </a:ext>
            </a:extLst>
          </p:cNvPr>
          <p:cNvPicPr>
            <a:picLocks noChangeAspect="1" noChangeArrowheads="1"/>
          </p:cNvPicPr>
          <p:nvPr/>
        </p:nvPicPr>
        <p:blipFill>
          <a:blip r:embed="rId8" cstate="print"/>
          <a:srcRect/>
          <a:stretch>
            <a:fillRect/>
          </a:stretch>
        </p:blipFill>
        <p:spPr bwMode="auto">
          <a:xfrm>
            <a:off x="75200" y="1385761"/>
            <a:ext cx="5522365" cy="4101059"/>
          </a:xfrm>
          <a:prstGeom prst="rect">
            <a:avLst/>
          </a:prstGeom>
          <a:noFill/>
          <a:ln w="9525">
            <a:noFill/>
            <a:miter lim="800000"/>
            <a:headEnd/>
            <a:tailEnd/>
          </a:ln>
          <a:effectLst/>
        </p:spPr>
      </p:pic>
      <p:pic>
        <p:nvPicPr>
          <p:cNvPr id="13" name="Picture 34">
            <a:extLst>
              <a:ext uri="{FF2B5EF4-FFF2-40B4-BE49-F238E27FC236}">
                <a16:creationId xmlns:a16="http://schemas.microsoft.com/office/drawing/2014/main" id="{1808221B-FB5A-4B83-BC5A-99E6DC4052D4}"/>
              </a:ext>
            </a:extLst>
          </p:cNvPr>
          <p:cNvPicPr>
            <a:picLocks noChangeAspect="1" noChangeArrowheads="1"/>
          </p:cNvPicPr>
          <p:nvPr/>
        </p:nvPicPr>
        <p:blipFill>
          <a:blip r:embed="rId9" cstate="print"/>
          <a:srcRect/>
          <a:stretch>
            <a:fillRect/>
          </a:stretch>
        </p:blipFill>
        <p:spPr bwMode="auto">
          <a:xfrm>
            <a:off x="5881702" y="3393011"/>
            <a:ext cx="1764698" cy="1460002"/>
          </a:xfrm>
          <a:prstGeom prst="rect">
            <a:avLst/>
          </a:prstGeom>
          <a:noFill/>
          <a:ln w="41275">
            <a:solidFill>
              <a:srgbClr val="008000"/>
            </a:solidFill>
            <a:miter lim="800000"/>
            <a:headEnd/>
            <a:tailEnd/>
          </a:ln>
          <a:effectLst/>
        </p:spPr>
      </p:pic>
      <p:pic>
        <p:nvPicPr>
          <p:cNvPr id="14" name="Picture 13">
            <a:extLst>
              <a:ext uri="{FF2B5EF4-FFF2-40B4-BE49-F238E27FC236}">
                <a16:creationId xmlns:a16="http://schemas.microsoft.com/office/drawing/2014/main" id="{B840A65F-33A1-4E65-AAC1-BFDAA919714D}"/>
              </a:ext>
            </a:extLst>
          </p:cNvPr>
          <p:cNvPicPr>
            <a:picLocks noChangeAspect="1"/>
          </p:cNvPicPr>
          <p:nvPr>
            <p:custDataLst>
              <p:tags r:id="rId1"/>
            </p:custDataLst>
          </p:nvPr>
        </p:nvPicPr>
        <p:blipFill>
          <a:blip r:embed="rId10" cstate="print">
            <a:extLst>
              <a:ext uri="{28A0092B-C50C-407E-A947-70E740481C1C}">
                <a14:useLocalDpi xmlns:a14="http://schemas.microsoft.com/office/drawing/2010/main" val="0"/>
              </a:ext>
            </a:extLst>
          </a:blip>
          <a:stretch>
            <a:fillRect/>
          </a:stretch>
        </p:blipFill>
        <p:spPr>
          <a:xfrm>
            <a:off x="6900080" y="6074543"/>
            <a:ext cx="1124571" cy="214857"/>
          </a:xfrm>
          <a:prstGeom prst="rect">
            <a:avLst/>
          </a:prstGeom>
        </p:spPr>
      </p:pic>
      <p:pic>
        <p:nvPicPr>
          <p:cNvPr id="15" name="Picture 14">
            <a:extLst>
              <a:ext uri="{FF2B5EF4-FFF2-40B4-BE49-F238E27FC236}">
                <a16:creationId xmlns:a16="http://schemas.microsoft.com/office/drawing/2014/main" id="{987B3811-73F6-407C-BFBA-A81C0DE15300}"/>
              </a:ext>
            </a:extLst>
          </p:cNvPr>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6908701" y="6416067"/>
            <a:ext cx="1391238" cy="213333"/>
          </a:xfrm>
          <a:prstGeom prst="rect">
            <a:avLst/>
          </a:prstGeom>
        </p:spPr>
      </p:pic>
      <p:pic>
        <p:nvPicPr>
          <p:cNvPr id="16" name="Picture 15">
            <a:extLst>
              <a:ext uri="{FF2B5EF4-FFF2-40B4-BE49-F238E27FC236}">
                <a16:creationId xmlns:a16="http://schemas.microsoft.com/office/drawing/2014/main" id="{4D434DDD-E37D-4AD5-9DA8-7B551633E088}"/>
              </a:ext>
            </a:extLst>
          </p:cNvPr>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tretch>
            <a:fillRect/>
          </a:stretch>
        </p:blipFill>
        <p:spPr>
          <a:xfrm>
            <a:off x="6909732" y="5484243"/>
            <a:ext cx="1356190" cy="559238"/>
          </a:xfrm>
          <a:prstGeom prst="rect">
            <a:avLst/>
          </a:prstGeom>
        </p:spPr>
      </p:pic>
      <p:pic>
        <p:nvPicPr>
          <p:cNvPr id="17" name="Picture 16">
            <a:extLst>
              <a:ext uri="{FF2B5EF4-FFF2-40B4-BE49-F238E27FC236}">
                <a16:creationId xmlns:a16="http://schemas.microsoft.com/office/drawing/2014/main" id="{2EBF5D78-7F98-4856-8A9E-07F877D2F328}"/>
              </a:ext>
            </a:extLst>
          </p:cNvPr>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6900080" y="5206567"/>
            <a:ext cx="1168762" cy="355048"/>
          </a:xfrm>
          <a:prstGeom prst="rect">
            <a:avLst/>
          </a:prstGeom>
        </p:spPr>
      </p:pic>
      <p:pic>
        <p:nvPicPr>
          <p:cNvPr id="18" name="Picture 17">
            <a:extLst>
              <a:ext uri="{FF2B5EF4-FFF2-40B4-BE49-F238E27FC236}">
                <a16:creationId xmlns:a16="http://schemas.microsoft.com/office/drawing/2014/main" id="{591118A1-ED67-48E9-9B35-8FBA78AAA0E4}"/>
              </a:ext>
            </a:extLst>
          </p:cNvPr>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tretch>
            <a:fillRect/>
          </a:stretch>
        </p:blipFill>
        <p:spPr>
          <a:xfrm>
            <a:off x="5794647" y="2551141"/>
            <a:ext cx="3120753" cy="629578"/>
          </a:xfrm>
          <a:prstGeom prst="rect">
            <a:avLst/>
          </a:prstGeom>
        </p:spPr>
      </p:pic>
      <p:pic>
        <p:nvPicPr>
          <p:cNvPr id="19" name="Picture 18">
            <a:extLst>
              <a:ext uri="{FF2B5EF4-FFF2-40B4-BE49-F238E27FC236}">
                <a16:creationId xmlns:a16="http://schemas.microsoft.com/office/drawing/2014/main" id="{197133D7-D673-439D-87DE-47C6A1C789FF}"/>
              </a:ext>
            </a:extLst>
          </p:cNvPr>
          <p:cNvPicPr>
            <a:picLocks noChangeAspect="1"/>
          </p:cNvPicPr>
          <p:nvPr>
            <p:custDataLst>
              <p:tags r:id="rId6"/>
            </p:custDataLst>
          </p:nvPr>
        </p:nvPicPr>
        <p:blipFill>
          <a:blip r:embed="rId15" cstate="print">
            <a:extLst>
              <a:ext uri="{28A0092B-C50C-407E-A947-70E740481C1C}">
                <a14:useLocalDpi xmlns:a14="http://schemas.microsoft.com/office/drawing/2010/main" val="0"/>
              </a:ext>
            </a:extLst>
          </a:blip>
          <a:stretch>
            <a:fillRect/>
          </a:stretch>
        </p:blipFill>
        <p:spPr>
          <a:xfrm>
            <a:off x="5794646" y="1893429"/>
            <a:ext cx="2660025" cy="505432"/>
          </a:xfrm>
          <a:prstGeom prst="rect">
            <a:avLst/>
          </a:prstGeom>
        </p:spPr>
      </p:pic>
    </p:spTree>
    <p:extLst>
      <p:ext uri="{BB962C8B-B14F-4D97-AF65-F5344CB8AC3E}">
        <p14:creationId xmlns:p14="http://schemas.microsoft.com/office/powerpoint/2010/main" val="2655998156"/>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172757-013A-4C2F-9F84-A1EE04859DFE}"/>
              </a:ext>
            </a:extLst>
          </p:cNvPr>
          <p:cNvSpPr>
            <a:spLocks noGrp="1"/>
          </p:cNvSpPr>
          <p:nvPr>
            <p:ph type="title"/>
          </p:nvPr>
        </p:nvSpPr>
        <p:spPr/>
        <p:txBody>
          <a:bodyPr/>
          <a:lstStyle/>
          <a:p>
            <a:r>
              <a:rPr lang="en-US" dirty="0"/>
              <a:t>CDC dosing tubes: </a:t>
            </a:r>
            <a:br>
              <a:rPr lang="en-US" dirty="0"/>
            </a:br>
            <a:r>
              <a:rPr lang="en-US" dirty="0"/>
              <a:t>length constraints</a:t>
            </a:r>
          </a:p>
        </p:txBody>
      </p:sp>
      <p:grpSp>
        <p:nvGrpSpPr>
          <p:cNvPr id="20" name="Group 19">
            <a:extLst>
              <a:ext uri="{FF2B5EF4-FFF2-40B4-BE49-F238E27FC236}">
                <a16:creationId xmlns:a16="http://schemas.microsoft.com/office/drawing/2014/main" id="{4F11622D-6204-4550-9B41-79624AEA2FD8}"/>
              </a:ext>
            </a:extLst>
          </p:cNvPr>
          <p:cNvGrpSpPr/>
          <p:nvPr/>
        </p:nvGrpSpPr>
        <p:grpSpPr>
          <a:xfrm>
            <a:off x="1466208" y="1415373"/>
            <a:ext cx="7694758" cy="5393153"/>
            <a:chOff x="2257319" y="158073"/>
            <a:chExt cx="7694758" cy="5393153"/>
          </a:xfrm>
        </p:grpSpPr>
        <p:pic>
          <p:nvPicPr>
            <p:cNvPr id="21" name="Picture 32">
              <a:extLst>
                <a:ext uri="{FF2B5EF4-FFF2-40B4-BE49-F238E27FC236}">
                  <a16:creationId xmlns:a16="http://schemas.microsoft.com/office/drawing/2014/main" id="{424DFC89-9667-4FC2-894D-585BDDBED733}"/>
                </a:ext>
              </a:extLst>
            </p:cNvPr>
            <p:cNvPicPr>
              <a:picLocks noChangeAspect="1" noChangeArrowheads="1"/>
            </p:cNvPicPr>
            <p:nvPr/>
          </p:nvPicPr>
          <p:blipFill>
            <a:blip r:embed="rId5" cstate="print"/>
            <a:srcRect/>
            <a:stretch>
              <a:fillRect/>
            </a:stretch>
          </p:blipFill>
          <p:spPr bwMode="auto">
            <a:xfrm>
              <a:off x="2772723" y="158073"/>
              <a:ext cx="5180776" cy="3847386"/>
            </a:xfrm>
            <a:prstGeom prst="rect">
              <a:avLst/>
            </a:prstGeom>
            <a:noFill/>
            <a:ln w="9525">
              <a:noFill/>
              <a:miter lim="800000"/>
              <a:headEnd/>
              <a:tailEnd/>
            </a:ln>
            <a:effectLst/>
          </p:spPr>
        </p:pic>
        <p:pic>
          <p:nvPicPr>
            <p:cNvPr id="22" name="Picture 34">
              <a:extLst>
                <a:ext uri="{FF2B5EF4-FFF2-40B4-BE49-F238E27FC236}">
                  <a16:creationId xmlns:a16="http://schemas.microsoft.com/office/drawing/2014/main" id="{A872DB4B-EE1F-4C65-8B2C-441C6B13DA72}"/>
                </a:ext>
              </a:extLst>
            </p:cNvPr>
            <p:cNvPicPr>
              <a:picLocks noChangeAspect="1" noChangeArrowheads="1"/>
            </p:cNvPicPr>
            <p:nvPr/>
          </p:nvPicPr>
          <p:blipFill>
            <a:blip r:embed="rId6" cstate="print"/>
            <a:srcRect/>
            <a:stretch>
              <a:fillRect/>
            </a:stretch>
          </p:blipFill>
          <p:spPr bwMode="auto">
            <a:xfrm>
              <a:off x="7888609" y="4149759"/>
              <a:ext cx="1519947" cy="1257510"/>
            </a:xfrm>
            <a:prstGeom prst="rect">
              <a:avLst/>
            </a:prstGeom>
            <a:noFill/>
            <a:ln w="9525">
              <a:noFill/>
              <a:miter lim="800000"/>
              <a:headEnd/>
              <a:tailEnd/>
            </a:ln>
            <a:effectLst/>
          </p:spPr>
        </p:pic>
        <p:pic>
          <p:nvPicPr>
            <p:cNvPr id="23" name="Picture 22">
              <a:extLst>
                <a:ext uri="{FF2B5EF4-FFF2-40B4-BE49-F238E27FC236}">
                  <a16:creationId xmlns:a16="http://schemas.microsoft.com/office/drawing/2014/main" id="{2B1EE77F-440D-48FE-9EEE-F87A06342B37}"/>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2257320" y="4991216"/>
              <a:ext cx="5180776" cy="560010"/>
            </a:xfrm>
            <a:prstGeom prst="rect">
              <a:avLst/>
            </a:prstGeom>
          </p:spPr>
        </p:pic>
        <p:pic>
          <p:nvPicPr>
            <p:cNvPr id="24" name="Picture 23">
              <a:extLst>
                <a:ext uri="{FF2B5EF4-FFF2-40B4-BE49-F238E27FC236}">
                  <a16:creationId xmlns:a16="http://schemas.microsoft.com/office/drawing/2014/main" id="{8131613B-850A-4414-AE44-7B010C2F77B8}"/>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2257319" y="4061226"/>
              <a:ext cx="4421133" cy="560010"/>
            </a:xfrm>
            <a:prstGeom prst="rect">
              <a:avLst/>
            </a:prstGeom>
          </p:spPr>
        </p:pic>
        <p:sp>
          <p:nvSpPr>
            <p:cNvPr id="25" name="Oval 24">
              <a:extLst>
                <a:ext uri="{FF2B5EF4-FFF2-40B4-BE49-F238E27FC236}">
                  <a16:creationId xmlns:a16="http://schemas.microsoft.com/office/drawing/2014/main" id="{914EABD5-79FA-49B0-9C57-2CD506296E27}"/>
                </a:ext>
              </a:extLst>
            </p:cNvPr>
            <p:cNvSpPr/>
            <p:nvPr/>
          </p:nvSpPr>
          <p:spPr bwMode="auto">
            <a:xfrm>
              <a:off x="7888609" y="4615751"/>
              <a:ext cx="733815" cy="342900"/>
            </a:xfrm>
            <a:prstGeom prst="ellipse">
              <a:avLst/>
            </a:prstGeom>
            <a:noFill/>
            <a:ln w="38100">
              <a:solidFill>
                <a:schemeClr val="tx1"/>
              </a:solidFill>
              <a:miter lim="800000"/>
              <a:headEnd type="none" w="lg" len="med"/>
              <a:tailEnd type="none" w="lg" len="med"/>
            </a:ln>
            <a:effectLst/>
          </p:spPr>
          <p:txBody>
            <a:bodyPr rtlCol="0" anchor="ctr">
              <a:spAutoFit/>
            </a:bodyPr>
            <a:lstStyle/>
            <a:p>
              <a:pPr algn="l"/>
              <a:endParaRPr lang="en-US" dirty="0"/>
            </a:p>
          </p:txBody>
        </p:sp>
        <p:sp>
          <p:nvSpPr>
            <p:cNvPr id="26" name="Arc 25">
              <a:extLst>
                <a:ext uri="{FF2B5EF4-FFF2-40B4-BE49-F238E27FC236}">
                  <a16:creationId xmlns:a16="http://schemas.microsoft.com/office/drawing/2014/main" id="{6BD93B89-77C0-4D58-A1D4-724D70189E2B}"/>
                </a:ext>
              </a:extLst>
            </p:cNvPr>
            <p:cNvSpPr/>
            <p:nvPr/>
          </p:nvSpPr>
          <p:spPr>
            <a:xfrm>
              <a:off x="5530944" y="4778514"/>
              <a:ext cx="4421133" cy="408948"/>
            </a:xfrm>
            <a:prstGeom prst="arc">
              <a:avLst>
                <a:gd name="adj1" fmla="val 10822136"/>
                <a:gd name="adj2" fmla="val 18025507"/>
              </a:avLst>
            </a:prstGeom>
            <a:ln w="28575">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2343886627"/>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CDC Design Algorithm</a:t>
            </a:r>
          </a:p>
        </p:txBody>
      </p:sp>
      <p:sp>
        <p:nvSpPr>
          <p:cNvPr id="3" name="Content Placeholder 2"/>
          <p:cNvSpPr>
            <a:spLocks noGrp="1"/>
          </p:cNvSpPr>
          <p:nvPr>
            <p:ph idx="1"/>
          </p:nvPr>
        </p:nvSpPr>
        <p:spPr/>
        <p:txBody>
          <a:bodyPr/>
          <a:lstStyle/>
          <a:p>
            <a:pPr marL="514350" indent="-514350">
              <a:buFont typeface="+mj-lt"/>
              <a:buAutoNum type="arabicPeriod"/>
            </a:pPr>
            <a:r>
              <a:rPr lang="en-US" sz="2100" dirty="0"/>
              <a:t>Calculate the maximum flow rate through each available dosing tube diameter that keeps error due to minor losses below 10%.</a:t>
            </a:r>
            <a:br>
              <a:rPr lang="en-US" sz="2100" dirty="0"/>
            </a:br>
            <a:endParaRPr lang="en-US" sz="2100" dirty="0"/>
          </a:p>
          <a:p>
            <a:pPr marL="514350" indent="-514350">
              <a:buFont typeface="+mj-lt"/>
              <a:buAutoNum type="arabicPeriod"/>
            </a:pPr>
            <a:r>
              <a:rPr lang="en-US" sz="2100" dirty="0"/>
              <a:t>Calculate the total chemical flow rate that would be required by the treatment system for the maximum chemical dose and the maximum allowable stock concentration.</a:t>
            </a:r>
          </a:p>
          <a:p>
            <a:pPr marL="514350" indent="-514350">
              <a:buFont typeface="+mj-lt"/>
              <a:buAutoNum type="arabicPeriod"/>
            </a:pPr>
            <a:r>
              <a:rPr lang="en-US" sz="2100" dirty="0"/>
              <a:t>Calculate the number of dosing tubes required if the tubes flow at maximum capacity (round up)</a:t>
            </a:r>
          </a:p>
          <a:p>
            <a:pPr marL="514350" indent="-514350">
              <a:buFont typeface="+mj-lt"/>
              <a:buAutoNum type="arabicPeriod"/>
            </a:pPr>
            <a:r>
              <a:rPr lang="en-US" sz="2100" dirty="0"/>
              <a:t>Calculate the length of dosing tube(s) that </a:t>
            </a:r>
            <a:br>
              <a:rPr lang="en-US" sz="2100" dirty="0"/>
            </a:br>
            <a:r>
              <a:rPr lang="en-US" sz="2100" dirty="0"/>
              <a:t>correspond to each available tube diameter.</a:t>
            </a:r>
          </a:p>
          <a:p>
            <a:pPr marL="514350" indent="-514350">
              <a:buFont typeface="+mj-lt"/>
              <a:buAutoNum type="arabicPeriod"/>
            </a:pPr>
            <a:r>
              <a:rPr lang="en-US" sz="2100" dirty="0"/>
              <a:t>Select the longest dosing tube that is shorter than the maximum tube length allowable based on geometric constraints.</a:t>
            </a:r>
          </a:p>
          <a:p>
            <a:pPr marL="514350" indent="-514350">
              <a:buFont typeface="+mj-lt"/>
              <a:buAutoNum type="arabicPeriod"/>
            </a:pPr>
            <a:r>
              <a:rPr lang="en-US" sz="2100" dirty="0"/>
              <a:t>Select the dosing tube diameter and flow rate corresponding to the selected tube length.</a:t>
            </a:r>
          </a:p>
        </p:txBody>
      </p:sp>
      <p:pic>
        <p:nvPicPr>
          <p:cNvPr id="7" name="Picture 6">
            <a:extLst>
              <a:ext uri="{FF2B5EF4-FFF2-40B4-BE49-F238E27FC236}">
                <a16:creationId xmlns:a16="http://schemas.microsoft.com/office/drawing/2014/main" id="{8B45821C-CE0A-4DD5-AA50-2DBB164200DF}"/>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7106941" y="2254891"/>
            <a:ext cx="1746913" cy="422545"/>
          </a:xfrm>
          <a:prstGeom prst="rect">
            <a:avLst/>
          </a:prstGeom>
        </p:spPr>
      </p:pic>
      <p:pic>
        <p:nvPicPr>
          <p:cNvPr id="8" name="Picture 7">
            <a:extLst>
              <a:ext uri="{FF2B5EF4-FFF2-40B4-BE49-F238E27FC236}">
                <a16:creationId xmlns:a16="http://schemas.microsoft.com/office/drawing/2014/main" id="{65E72E80-71D3-47B6-9CE0-0ADB553525A2}"/>
              </a:ext>
            </a:extLst>
          </p:cNvPr>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5620691" y="4018956"/>
            <a:ext cx="3444179" cy="504687"/>
          </a:xfrm>
          <a:prstGeom prst="rect">
            <a:avLst/>
          </a:prstGeom>
        </p:spPr>
      </p:pic>
      <p:sp>
        <p:nvSpPr>
          <p:cNvPr id="4" name="TextBox 3">
            <a:hlinkClick r:id="rId7"/>
            <a:extLst>
              <a:ext uri="{FF2B5EF4-FFF2-40B4-BE49-F238E27FC236}">
                <a16:creationId xmlns:a16="http://schemas.microsoft.com/office/drawing/2014/main" id="{7FB09F3F-E234-486C-B745-2F142B2BCACD}"/>
              </a:ext>
            </a:extLst>
          </p:cNvPr>
          <p:cNvSpPr txBox="1"/>
          <p:nvPr/>
        </p:nvSpPr>
        <p:spPr>
          <a:xfrm>
            <a:off x="1970396" y="1031034"/>
            <a:ext cx="5431808" cy="430887"/>
          </a:xfrm>
          <a:prstGeom prst="rect">
            <a:avLst/>
          </a:prstGeom>
          <a:noFill/>
        </p:spPr>
        <p:txBody>
          <a:bodyPr wrap="none" rtlCol="0">
            <a:spAutoFit/>
          </a:bodyPr>
          <a:lstStyle/>
          <a:p>
            <a:r>
              <a:rPr lang="en-US" sz="2200" dirty="0">
                <a:latin typeface="Calibri" panose="020F0502020204030204" pitchFamily="34" charset="0"/>
                <a:cs typeface="Calibri" panose="020F0502020204030204" pitchFamily="34" charset="0"/>
                <a:hlinkClick r:id="rId8"/>
              </a:rPr>
              <a:t>Click here to get the full design and derivation</a:t>
            </a:r>
            <a:endParaRPr lang="en-US" sz="22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156985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Dose Controller Accuracy</a:t>
            </a:r>
            <a:endParaRPr lang="en-US" dirty="0"/>
          </a:p>
        </p:txBody>
      </p:sp>
      <p:sp>
        <p:nvSpPr>
          <p:cNvPr id="3" name="Content Placeholder 2"/>
          <p:cNvSpPr>
            <a:spLocks noGrp="1"/>
          </p:cNvSpPr>
          <p:nvPr>
            <p:ph idx="1"/>
          </p:nvPr>
        </p:nvSpPr>
        <p:spPr>
          <a:xfrm>
            <a:off x="457200" y="1600200"/>
            <a:ext cx="6778645" cy="4525963"/>
          </a:xfrm>
        </p:spPr>
        <p:txBody>
          <a:bodyPr/>
          <a:lstStyle/>
          <a:p>
            <a:r>
              <a:rPr lang="en-US" sz="2400" dirty="0"/>
              <a:t>Float valves only reduce the magnitude of the fluctuations in level (constant level tanks aren’t truly constant level!)</a:t>
            </a:r>
          </a:p>
          <a:p>
            <a:r>
              <a:rPr lang="en-US" sz="2400" dirty="0"/>
              <a:t>Surface tension effects at the location</a:t>
            </a:r>
            <a:br>
              <a:rPr lang="en-US" sz="2400" dirty="0"/>
            </a:br>
            <a:r>
              <a:rPr lang="en-US" sz="2400" dirty="0"/>
              <a:t>where the fluid switches from closed conduit to open channel flow (the end of the dosing tube) could cause errors of a few millimeters</a:t>
            </a:r>
          </a:p>
          <a:p>
            <a:r>
              <a:rPr lang="en-US" sz="2400" dirty="0"/>
              <a:t>The weight of the tubing and slide supported by the lever will apply different amounts of torque to the lever depending on the dose chosen. This determines the required diameter of the float</a:t>
            </a:r>
          </a:p>
        </p:txBody>
      </p:sp>
      <p:grpSp>
        <p:nvGrpSpPr>
          <p:cNvPr id="6" name="Group 5">
            <a:extLst>
              <a:ext uri="{FF2B5EF4-FFF2-40B4-BE49-F238E27FC236}">
                <a16:creationId xmlns:a16="http://schemas.microsoft.com/office/drawing/2014/main" id="{E566820D-1F5C-4CE8-A03D-D40EF3FBC1B7}"/>
              </a:ext>
            </a:extLst>
          </p:cNvPr>
          <p:cNvGrpSpPr/>
          <p:nvPr/>
        </p:nvGrpSpPr>
        <p:grpSpPr>
          <a:xfrm>
            <a:off x="8311420" y="1531620"/>
            <a:ext cx="820712" cy="416756"/>
            <a:chOff x="8231792" y="1532788"/>
            <a:chExt cx="820712" cy="416756"/>
          </a:xfrm>
        </p:grpSpPr>
        <p:sp>
          <p:nvSpPr>
            <p:cNvPr id="362" name="Line 8"/>
            <p:cNvSpPr>
              <a:spLocks noChangeShapeType="1"/>
            </p:cNvSpPr>
            <p:nvPr/>
          </p:nvSpPr>
          <p:spPr bwMode="auto">
            <a:xfrm flipH="1">
              <a:off x="8231792" y="1711231"/>
              <a:ext cx="467325" cy="0"/>
            </a:xfrm>
            <a:prstGeom prst="line">
              <a:avLst/>
            </a:prstGeom>
            <a:noFill/>
            <a:ln w="76200">
              <a:solidFill>
                <a:schemeClr val="tx1"/>
              </a:solidFill>
              <a:round/>
              <a:headEnd type="none" w="lg" len="med"/>
              <a:tailEnd type="none" w="lg" len="med"/>
            </a:ln>
          </p:spPr>
          <p:txBody>
            <a:bodyPr anchor="ctr">
              <a:spAutoFit/>
            </a:bodyPr>
            <a:lstStyle/>
            <a:p>
              <a:endParaRPr lang="en-US"/>
            </a:p>
          </p:txBody>
        </p:sp>
        <p:grpSp>
          <p:nvGrpSpPr>
            <p:cNvPr id="363" name="Group 9"/>
            <p:cNvGrpSpPr>
              <a:grpSpLocks/>
            </p:cNvGrpSpPr>
            <p:nvPr/>
          </p:nvGrpSpPr>
          <p:grpSpPr bwMode="auto">
            <a:xfrm>
              <a:off x="8678192" y="1532788"/>
              <a:ext cx="374312" cy="416756"/>
              <a:chOff x="3220" y="159"/>
              <a:chExt cx="883" cy="983"/>
            </a:xfrm>
          </p:grpSpPr>
          <p:sp>
            <p:nvSpPr>
              <p:cNvPr id="364" name="AutoShape 10"/>
              <p:cNvSpPr>
                <a:spLocks noChangeArrowheads="1"/>
              </p:cNvSpPr>
              <p:nvPr/>
            </p:nvSpPr>
            <p:spPr bwMode="auto">
              <a:xfrm>
                <a:off x="3328" y="771"/>
                <a:ext cx="444" cy="371"/>
              </a:xfrm>
              <a:prstGeom prst="roundRect">
                <a:avLst>
                  <a:gd name="adj" fmla="val 16667"/>
                </a:avLst>
              </a:prstGeom>
              <a:solidFill>
                <a:schemeClr val="hlink"/>
              </a:solidFill>
              <a:ln w="28575">
                <a:noFill/>
                <a:round/>
                <a:headEnd type="none" w="lg" len="med"/>
                <a:tailEnd type="none" w="lg" len="med"/>
              </a:ln>
            </p:spPr>
            <p:txBody>
              <a:bodyPr anchor="ctr">
                <a:spAutoFit/>
              </a:bodyPr>
              <a:lstStyle/>
              <a:p>
                <a:endParaRPr lang="en-US"/>
              </a:p>
            </p:txBody>
          </p:sp>
          <p:sp>
            <p:nvSpPr>
              <p:cNvPr id="365" name="Rectangle 11"/>
              <p:cNvSpPr>
                <a:spLocks noChangeArrowheads="1"/>
              </p:cNvSpPr>
              <p:nvPr/>
            </p:nvSpPr>
            <p:spPr bwMode="auto">
              <a:xfrm>
                <a:off x="3659" y="746"/>
                <a:ext cx="444" cy="74"/>
              </a:xfrm>
              <a:prstGeom prst="rect">
                <a:avLst/>
              </a:prstGeom>
              <a:solidFill>
                <a:schemeClr val="bg1"/>
              </a:solidFill>
              <a:ln w="12700">
                <a:noFill/>
                <a:miter lim="800000"/>
                <a:headEnd type="none" w="lg" len="med"/>
                <a:tailEnd type="none" w="lg" len="med"/>
              </a:ln>
            </p:spPr>
            <p:txBody>
              <a:bodyPr wrap="none" anchor="ctr">
                <a:spAutoFit/>
              </a:bodyPr>
              <a:lstStyle/>
              <a:p>
                <a:endParaRPr lang="en-US"/>
              </a:p>
            </p:txBody>
          </p:sp>
          <p:sp>
            <p:nvSpPr>
              <p:cNvPr id="366" name="AutoShape 12"/>
              <p:cNvSpPr>
                <a:spLocks noChangeArrowheads="1"/>
              </p:cNvSpPr>
              <p:nvPr/>
            </p:nvSpPr>
            <p:spPr bwMode="auto">
              <a:xfrm>
                <a:off x="3328" y="301"/>
                <a:ext cx="444" cy="841"/>
              </a:xfrm>
              <a:prstGeom prst="roundRect">
                <a:avLst>
                  <a:gd name="adj" fmla="val 16667"/>
                </a:avLst>
              </a:prstGeom>
              <a:noFill/>
              <a:ln w="28575">
                <a:solidFill>
                  <a:schemeClr val="tx1"/>
                </a:solidFill>
                <a:round/>
                <a:headEnd type="none" w="lg" len="med"/>
                <a:tailEnd type="none" w="lg" len="med"/>
              </a:ln>
            </p:spPr>
            <p:txBody>
              <a:bodyPr wrap="none" anchor="ctr">
                <a:spAutoFit/>
              </a:bodyPr>
              <a:lstStyle/>
              <a:p>
                <a:endParaRPr lang="en-US"/>
              </a:p>
            </p:txBody>
          </p:sp>
          <p:pic>
            <p:nvPicPr>
              <p:cNvPr id="367" name="Picture 13" descr="Product Picture"/>
              <p:cNvPicPr>
                <a:picLocks noChangeAspect="1" noChangeArrowheads="1"/>
              </p:cNvPicPr>
              <p:nvPr/>
            </p:nvPicPr>
            <p:blipFill>
              <a:blip r:embed="rId4" cstate="print">
                <a:clrChange>
                  <a:clrFrom>
                    <a:srgbClr val="FFFFFF"/>
                  </a:clrFrom>
                  <a:clrTo>
                    <a:srgbClr val="FFFFFF">
                      <a:alpha val="0"/>
                    </a:srgbClr>
                  </a:clrTo>
                </a:clrChange>
              </a:blip>
              <a:srcRect t="20000" r="63148" b="48000"/>
              <a:stretch>
                <a:fillRect/>
              </a:stretch>
            </p:blipFill>
            <p:spPr bwMode="auto">
              <a:xfrm>
                <a:off x="3220" y="482"/>
                <a:ext cx="355" cy="309"/>
              </a:xfrm>
              <a:prstGeom prst="rect">
                <a:avLst/>
              </a:prstGeom>
              <a:noFill/>
              <a:ln w="9525">
                <a:noFill/>
                <a:miter lim="800000"/>
                <a:headEnd/>
                <a:tailEnd/>
              </a:ln>
            </p:spPr>
          </p:pic>
          <p:sp>
            <p:nvSpPr>
              <p:cNvPr id="368" name="Rectangle 14"/>
              <p:cNvSpPr>
                <a:spLocks noChangeArrowheads="1"/>
              </p:cNvSpPr>
              <p:nvPr/>
            </p:nvSpPr>
            <p:spPr bwMode="auto">
              <a:xfrm>
                <a:off x="3549" y="696"/>
                <a:ext cx="37" cy="99"/>
              </a:xfrm>
              <a:prstGeom prst="rect">
                <a:avLst/>
              </a:prstGeom>
              <a:solidFill>
                <a:schemeClr val="accent1"/>
              </a:solidFill>
              <a:ln w="12700">
                <a:solidFill>
                  <a:schemeClr val="tx1"/>
                </a:solidFill>
                <a:miter lim="800000"/>
                <a:headEnd type="none" w="lg" len="med"/>
                <a:tailEnd type="none" w="lg" len="med"/>
              </a:ln>
            </p:spPr>
            <p:txBody>
              <a:bodyPr wrap="none" anchor="ctr">
                <a:spAutoFit/>
              </a:bodyPr>
              <a:lstStyle/>
              <a:p>
                <a:endParaRPr lang="en-US"/>
              </a:p>
            </p:txBody>
          </p:sp>
          <p:sp>
            <p:nvSpPr>
              <p:cNvPr id="369" name="AutoShape 15"/>
              <p:cNvSpPr>
                <a:spLocks noChangeArrowheads="1"/>
              </p:cNvSpPr>
              <p:nvPr/>
            </p:nvSpPr>
            <p:spPr bwMode="auto">
              <a:xfrm rot="16200000">
                <a:off x="3504" y="676"/>
                <a:ext cx="98" cy="261"/>
              </a:xfrm>
              <a:prstGeom prst="roundRect">
                <a:avLst>
                  <a:gd name="adj" fmla="val 16667"/>
                </a:avLst>
              </a:prstGeom>
              <a:solidFill>
                <a:schemeClr val="accent2"/>
              </a:solidFill>
              <a:ln w="12700">
                <a:solidFill>
                  <a:schemeClr val="tx1"/>
                </a:solidFill>
                <a:round/>
                <a:headEnd type="none" w="lg" len="med"/>
                <a:tailEnd type="none" w="lg" len="med"/>
              </a:ln>
            </p:spPr>
            <p:txBody>
              <a:bodyPr anchor="ctr">
                <a:spAutoFit/>
              </a:bodyPr>
              <a:lstStyle/>
              <a:p>
                <a:endParaRPr lang="en-US"/>
              </a:p>
            </p:txBody>
          </p:sp>
          <p:grpSp>
            <p:nvGrpSpPr>
              <p:cNvPr id="370" name="Group 16"/>
              <p:cNvGrpSpPr>
                <a:grpSpLocks/>
              </p:cNvGrpSpPr>
              <p:nvPr/>
            </p:nvGrpSpPr>
            <p:grpSpPr bwMode="auto">
              <a:xfrm>
                <a:off x="3333" y="229"/>
                <a:ext cx="392" cy="74"/>
                <a:chOff x="2282" y="276"/>
                <a:chExt cx="580" cy="111"/>
              </a:xfrm>
            </p:grpSpPr>
            <p:sp>
              <p:nvSpPr>
                <p:cNvPr id="375" name="Arc 17"/>
                <p:cNvSpPr>
                  <a:spLocks/>
                </p:cNvSpPr>
                <p:nvPr/>
              </p:nvSpPr>
              <p:spPr bwMode="auto">
                <a:xfrm rot="10800000" flipH="1">
                  <a:off x="2282" y="276"/>
                  <a:ext cx="40"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spAutoFit/>
                </a:bodyPr>
                <a:lstStyle/>
                <a:p>
                  <a:endParaRPr lang="en-US"/>
                </a:p>
              </p:txBody>
            </p:sp>
            <p:sp>
              <p:nvSpPr>
                <p:cNvPr id="376" name="Arc 18"/>
                <p:cNvSpPr>
                  <a:spLocks/>
                </p:cNvSpPr>
                <p:nvPr/>
              </p:nvSpPr>
              <p:spPr bwMode="auto">
                <a:xfrm rot="10800000">
                  <a:off x="2823" y="276"/>
                  <a:ext cx="39"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spAutoFit/>
                </a:bodyPr>
                <a:lstStyle/>
                <a:p>
                  <a:endParaRPr lang="en-US"/>
                </a:p>
              </p:txBody>
            </p:sp>
          </p:grpSp>
          <p:sp>
            <p:nvSpPr>
              <p:cNvPr id="371" name="AutoShape 19"/>
              <p:cNvSpPr>
                <a:spLocks noChangeArrowheads="1"/>
              </p:cNvSpPr>
              <p:nvPr/>
            </p:nvSpPr>
            <p:spPr bwMode="auto">
              <a:xfrm flipV="1">
                <a:off x="3352" y="283"/>
                <a:ext cx="386" cy="80"/>
              </a:xfrm>
              <a:custGeom>
                <a:avLst/>
                <a:gdLst>
                  <a:gd name="T0" fmla="*/ 364 w 21600"/>
                  <a:gd name="T1" fmla="*/ 40 h 21600"/>
                  <a:gd name="T2" fmla="*/ 193 w 21600"/>
                  <a:gd name="T3" fmla="*/ 80 h 21600"/>
                  <a:gd name="T4" fmla="*/ 22 w 21600"/>
                  <a:gd name="T5" fmla="*/ 40 h 21600"/>
                  <a:gd name="T6" fmla="*/ 193 w 21600"/>
                  <a:gd name="T7" fmla="*/ 0 h 21600"/>
                  <a:gd name="T8" fmla="*/ 0 60000 65536"/>
                  <a:gd name="T9" fmla="*/ 0 60000 65536"/>
                  <a:gd name="T10" fmla="*/ 0 60000 65536"/>
                  <a:gd name="T11" fmla="*/ 0 60000 65536"/>
                  <a:gd name="T12" fmla="*/ 3022 w 21600"/>
                  <a:gd name="T13" fmla="*/ 2970 h 21600"/>
                  <a:gd name="T14" fmla="*/ 18578 w 21600"/>
                  <a:gd name="T15" fmla="*/ 18630 h 21600"/>
                </a:gdLst>
                <a:ahLst/>
                <a:cxnLst>
                  <a:cxn ang="T8">
                    <a:pos x="T0" y="T1"/>
                  </a:cxn>
                  <a:cxn ang="T9">
                    <a:pos x="T2" y="T3"/>
                  </a:cxn>
                  <a:cxn ang="T10">
                    <a:pos x="T4" y="T5"/>
                  </a:cxn>
                  <a:cxn ang="T11">
                    <a:pos x="T6" y="T7"/>
                  </a:cxn>
                </a:cxnLst>
                <a:rect l="T12" t="T13" r="T14" b="T15"/>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p:spPr>
            <p:txBody>
              <a:bodyPr anchor="ctr">
                <a:spAutoFit/>
              </a:bodyPr>
              <a:lstStyle/>
              <a:p>
                <a:endParaRPr lang="en-US"/>
              </a:p>
            </p:txBody>
          </p:sp>
          <p:grpSp>
            <p:nvGrpSpPr>
              <p:cNvPr id="372" name="Group 20"/>
              <p:cNvGrpSpPr>
                <a:grpSpLocks/>
              </p:cNvGrpSpPr>
              <p:nvPr/>
            </p:nvGrpSpPr>
            <p:grpSpPr bwMode="auto">
              <a:xfrm>
                <a:off x="3382" y="158"/>
                <a:ext cx="486" cy="99"/>
                <a:chOff x="2389" y="172"/>
                <a:chExt cx="729" cy="149"/>
              </a:xfrm>
            </p:grpSpPr>
            <p:sp>
              <p:nvSpPr>
                <p:cNvPr id="373" name="Freeform 21"/>
                <p:cNvSpPr>
                  <a:spLocks/>
                </p:cNvSpPr>
                <p:nvPr/>
              </p:nvSpPr>
              <p:spPr bwMode="auto">
                <a:xfrm>
                  <a:off x="2389" y="210"/>
                  <a:ext cx="501" cy="111"/>
                </a:xfrm>
                <a:custGeom>
                  <a:avLst/>
                  <a:gdLst>
                    <a:gd name="T0" fmla="*/ 0 w 288"/>
                    <a:gd name="T1" fmla="*/ 144 h 144"/>
                    <a:gd name="T2" fmla="*/ 0 w 288"/>
                    <a:gd name="T3" fmla="*/ 0 h 144"/>
                    <a:gd name="T4" fmla="*/ 288 w 288"/>
                    <a:gd name="T5" fmla="*/ 0 h 144"/>
                    <a:gd name="T6" fmla="*/ 288 w 288"/>
                    <a:gd name="T7" fmla="*/ 144 h 144"/>
                    <a:gd name="T8" fmla="*/ 0 60000 65536"/>
                    <a:gd name="T9" fmla="*/ 0 60000 65536"/>
                    <a:gd name="T10" fmla="*/ 0 60000 65536"/>
                    <a:gd name="T11" fmla="*/ 0 60000 65536"/>
                    <a:gd name="T12" fmla="*/ 0 w 288"/>
                    <a:gd name="T13" fmla="*/ 0 h 144"/>
                    <a:gd name="T14" fmla="*/ 288 w 288"/>
                    <a:gd name="T15" fmla="*/ 144 h 144"/>
                  </a:gdLst>
                  <a:ahLst/>
                  <a:cxnLst>
                    <a:cxn ang="T8">
                      <a:pos x="T0" y="T1"/>
                    </a:cxn>
                    <a:cxn ang="T9">
                      <a:pos x="T2" y="T3"/>
                    </a:cxn>
                    <a:cxn ang="T10">
                      <a:pos x="T4" y="T5"/>
                    </a:cxn>
                    <a:cxn ang="T11">
                      <a:pos x="T6" y="T7"/>
                    </a:cxn>
                  </a:cxnLst>
                  <a:rect l="T12" t="T13" r="T14" b="T15"/>
                  <a:pathLst>
                    <a:path w="288" h="144">
                      <a:moveTo>
                        <a:pt x="0" y="144"/>
                      </a:moveTo>
                      <a:lnTo>
                        <a:pt x="0" y="0"/>
                      </a:lnTo>
                      <a:lnTo>
                        <a:pt x="288" y="0"/>
                      </a:lnTo>
                      <a:lnTo>
                        <a:pt x="288" y="144"/>
                      </a:lnTo>
                    </a:path>
                  </a:pathLst>
                </a:custGeom>
                <a:noFill/>
                <a:ln w="28575">
                  <a:solidFill>
                    <a:schemeClr val="tx1"/>
                  </a:solidFill>
                  <a:round/>
                  <a:headEnd type="none" w="lg" len="med"/>
                  <a:tailEnd type="none" w="lg" len="med"/>
                </a:ln>
              </p:spPr>
              <p:txBody>
                <a:bodyPr anchor="ctr">
                  <a:spAutoFit/>
                </a:bodyPr>
                <a:lstStyle/>
                <a:p>
                  <a:endParaRPr lang="en-US"/>
                </a:p>
              </p:txBody>
            </p:sp>
            <p:sp>
              <p:nvSpPr>
                <p:cNvPr id="374" name="Line 22"/>
                <p:cNvSpPr>
                  <a:spLocks noChangeShapeType="1"/>
                </p:cNvSpPr>
                <p:nvPr/>
              </p:nvSpPr>
              <p:spPr bwMode="auto">
                <a:xfrm>
                  <a:off x="3118" y="172"/>
                  <a:ext cx="0" cy="80"/>
                </a:xfrm>
                <a:prstGeom prst="line">
                  <a:avLst/>
                </a:prstGeom>
                <a:noFill/>
                <a:ln w="38100">
                  <a:solidFill>
                    <a:schemeClr val="bg1"/>
                  </a:solidFill>
                  <a:round/>
                  <a:headEnd type="none" w="lg" len="med"/>
                  <a:tailEnd type="none" w="lg" len="med"/>
                </a:ln>
              </p:spPr>
              <p:txBody>
                <a:bodyPr wrap="none" anchor="ctr">
                  <a:spAutoFit/>
                </a:bodyPr>
                <a:lstStyle/>
                <a:p>
                  <a:endParaRPr lang="en-US"/>
                </a:p>
              </p:txBody>
            </p:sp>
          </p:grpSp>
        </p:grpSp>
      </p:grpSp>
      <p:pic>
        <p:nvPicPr>
          <p:cNvPr id="5" name="Picture 4">
            <a:extLst>
              <a:ext uri="{FF2B5EF4-FFF2-40B4-BE49-F238E27FC236}">
                <a16:creationId xmlns:a16="http://schemas.microsoft.com/office/drawing/2014/main" id="{6ED2C130-6B73-43E8-BB45-BDEB016D7CB9}"/>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7923314" y="1765166"/>
            <a:ext cx="3299869" cy="683232"/>
          </a:xfrm>
          <a:prstGeom prst="rect">
            <a:avLst/>
          </a:prstGeom>
        </p:spPr>
      </p:pic>
      <p:grpSp>
        <p:nvGrpSpPr>
          <p:cNvPr id="25" name="Group 24">
            <a:extLst>
              <a:ext uri="{FF2B5EF4-FFF2-40B4-BE49-F238E27FC236}">
                <a16:creationId xmlns:a16="http://schemas.microsoft.com/office/drawing/2014/main" id="{F5A417AE-0604-41C9-BBF5-508A828CA5CA}"/>
              </a:ext>
            </a:extLst>
          </p:cNvPr>
          <p:cNvGrpSpPr/>
          <p:nvPr/>
        </p:nvGrpSpPr>
        <p:grpSpPr>
          <a:xfrm>
            <a:off x="7291064" y="2319741"/>
            <a:ext cx="2524330" cy="2088290"/>
            <a:chOff x="4687456" y="2287400"/>
            <a:chExt cx="2524330" cy="2088290"/>
          </a:xfrm>
        </p:grpSpPr>
        <p:grpSp>
          <p:nvGrpSpPr>
            <p:cNvPr id="4" name="Group 3">
              <a:extLst>
                <a:ext uri="{FF2B5EF4-FFF2-40B4-BE49-F238E27FC236}">
                  <a16:creationId xmlns:a16="http://schemas.microsoft.com/office/drawing/2014/main" id="{27A25CCD-2703-4619-8AB6-90B6BE9F4DCC}"/>
                </a:ext>
              </a:extLst>
            </p:cNvPr>
            <p:cNvGrpSpPr/>
            <p:nvPr/>
          </p:nvGrpSpPr>
          <p:grpSpPr>
            <a:xfrm>
              <a:off x="4687456" y="2287400"/>
              <a:ext cx="2524330" cy="2088290"/>
              <a:chOff x="5425672" y="2361440"/>
              <a:chExt cx="2188987" cy="2457630"/>
            </a:xfrm>
          </p:grpSpPr>
          <p:sp>
            <p:nvSpPr>
              <p:cNvPr id="284" name="Line 127"/>
              <p:cNvSpPr>
                <a:spLocks noChangeShapeType="1"/>
              </p:cNvSpPr>
              <p:nvPr/>
            </p:nvSpPr>
            <p:spPr bwMode="auto">
              <a:xfrm flipH="1">
                <a:off x="5956354" y="2361440"/>
                <a:ext cx="1658305" cy="1371749"/>
              </a:xfrm>
              <a:prstGeom prst="line">
                <a:avLst/>
              </a:prstGeom>
              <a:noFill/>
              <a:ln w="76200">
                <a:solidFill>
                  <a:srgbClr val="000000"/>
                </a:solidFill>
                <a:round/>
                <a:headEnd type="none" w="lg" len="med"/>
                <a:tailEnd type="none" w="lg" len="med"/>
              </a:ln>
            </p:spPr>
            <p:txBody>
              <a:bodyPr anchor="ctr">
                <a:spAutoFit/>
              </a:bodyPr>
              <a:lstStyle/>
              <a:p>
                <a:endParaRPr lang="en-US"/>
              </a:p>
            </p:txBody>
          </p:sp>
          <p:sp>
            <p:nvSpPr>
              <p:cNvPr id="295" name="Rectangle 194"/>
              <p:cNvSpPr>
                <a:spLocks noChangeArrowheads="1"/>
              </p:cNvSpPr>
              <p:nvPr/>
            </p:nvSpPr>
            <p:spPr bwMode="auto">
              <a:xfrm>
                <a:off x="6323122" y="3405945"/>
                <a:ext cx="76725" cy="1413125"/>
              </a:xfrm>
              <a:prstGeom prst="rect">
                <a:avLst/>
              </a:prstGeom>
              <a:noFill/>
              <a:ln w="12700" algn="ctr">
                <a:solidFill>
                  <a:srgbClr val="000000"/>
                </a:solidFill>
                <a:round/>
                <a:headEnd type="none" w="lg" len="med"/>
                <a:tailEnd type="none" w="lg" len="med"/>
              </a:ln>
            </p:spPr>
            <p:txBody>
              <a:bodyPr wrap="square">
                <a:noAutofit/>
              </a:bodyPr>
              <a:lstStyle/>
              <a:p>
                <a:pPr eaLnBrk="0" hangingPunct="0">
                  <a:spcBef>
                    <a:spcPct val="50000"/>
                  </a:spcBef>
                </a:pPr>
                <a:endParaRPr lang="en-US" sz="2800">
                  <a:latin typeface="Times New Roman" pitchFamily="18" charset="0"/>
                </a:endParaRPr>
              </a:p>
            </p:txBody>
          </p:sp>
          <p:sp>
            <p:nvSpPr>
              <p:cNvPr id="296" name="Freeform 199"/>
              <p:cNvSpPr>
                <a:spLocks noChangeArrowheads="1"/>
              </p:cNvSpPr>
              <p:nvPr/>
            </p:nvSpPr>
            <p:spPr bwMode="auto">
              <a:xfrm>
                <a:off x="5425672" y="3156008"/>
                <a:ext cx="945112" cy="337125"/>
              </a:xfrm>
              <a:custGeom>
                <a:avLst/>
                <a:gdLst>
                  <a:gd name="T0" fmla="*/ 1060174 w 2531165"/>
                  <a:gd name="T1" fmla="*/ 0 h 1172817"/>
                  <a:gd name="T2" fmla="*/ 245165 w 2531165"/>
                  <a:gd name="T3" fmla="*/ 874643 h 1172817"/>
                  <a:gd name="T4" fmla="*/ 2531165 w 2531165"/>
                  <a:gd name="T5" fmla="*/ 1172817 h 1172817"/>
                  <a:gd name="T6" fmla="*/ 0 60000 65536"/>
                  <a:gd name="T7" fmla="*/ 0 60000 65536"/>
                  <a:gd name="T8" fmla="*/ 0 60000 65536"/>
                  <a:gd name="T9" fmla="*/ 0 w 2531165"/>
                  <a:gd name="T10" fmla="*/ 0 h 1172817"/>
                  <a:gd name="T11" fmla="*/ 2531165 w 2531165"/>
                  <a:gd name="T12" fmla="*/ 1172817 h 1172817"/>
                  <a:gd name="connsiteX0" fmla="*/ 530087 w 3110448"/>
                  <a:gd name="connsiteY0" fmla="*/ 0 h 1225190"/>
                  <a:gd name="connsiteX1" fmla="*/ 824448 w 3110448"/>
                  <a:gd name="connsiteY1" fmla="*/ 927016 h 1225190"/>
                  <a:gd name="connsiteX2" fmla="*/ 3110448 w 3110448"/>
                  <a:gd name="connsiteY2" fmla="*/ 1225190 h 1225190"/>
                  <a:gd name="connsiteX0" fmla="*/ 186787 w 2767148"/>
                  <a:gd name="connsiteY0" fmla="*/ 0 h 1225190"/>
                  <a:gd name="connsiteX1" fmla="*/ 481148 w 2767148"/>
                  <a:gd name="connsiteY1" fmla="*/ 927016 h 1225190"/>
                  <a:gd name="connsiteX2" fmla="*/ 2767148 w 2767148"/>
                  <a:gd name="connsiteY2" fmla="*/ 1225190 h 1225190"/>
                </a:gdLst>
                <a:ahLst/>
                <a:cxnLst>
                  <a:cxn ang="0">
                    <a:pos x="connsiteX0" y="connsiteY0"/>
                  </a:cxn>
                  <a:cxn ang="0">
                    <a:pos x="connsiteX1" y="connsiteY1"/>
                  </a:cxn>
                  <a:cxn ang="0">
                    <a:pos x="connsiteX2" y="connsiteY2"/>
                  </a:cxn>
                </a:cxnLst>
                <a:rect l="l" t="t" r="r" b="b"/>
                <a:pathLst>
                  <a:path w="2767148" h="1225190">
                    <a:moveTo>
                      <a:pt x="186787" y="0"/>
                    </a:moveTo>
                    <a:cubicBezTo>
                      <a:pt x="0" y="21211"/>
                      <a:pt x="51088" y="722818"/>
                      <a:pt x="481148" y="927016"/>
                    </a:cubicBezTo>
                    <a:cubicBezTo>
                      <a:pt x="911208" y="1131214"/>
                      <a:pt x="1746730" y="1173837"/>
                      <a:pt x="2767148" y="1225190"/>
                    </a:cubicBezTo>
                  </a:path>
                </a:pathLst>
              </a:custGeom>
              <a:noFill/>
              <a:ln w="38100" algn="ctr">
                <a:solidFill>
                  <a:schemeClr val="tx1"/>
                </a:solidFill>
                <a:round/>
                <a:headEnd type="none" w="lg" len="med"/>
                <a:tailEnd type="none" w="lg" len="med"/>
              </a:ln>
            </p:spPr>
            <p:txBody>
              <a:bodyPr>
                <a:noAutofit/>
              </a:bodyPr>
              <a:lstStyle/>
              <a:p>
                <a:pPr eaLnBrk="0" hangingPunct="0">
                  <a:spcBef>
                    <a:spcPct val="50000"/>
                  </a:spcBef>
                </a:pPr>
                <a:endParaRPr lang="en-US" sz="2800">
                  <a:latin typeface="Times New Roman" pitchFamily="18" charset="0"/>
                </a:endParaRPr>
              </a:p>
            </p:txBody>
          </p:sp>
          <p:sp>
            <p:nvSpPr>
              <p:cNvPr id="297" name="Line 118"/>
              <p:cNvSpPr>
                <a:spLocks noChangeShapeType="1"/>
              </p:cNvSpPr>
              <p:nvPr/>
            </p:nvSpPr>
            <p:spPr bwMode="auto">
              <a:xfrm flipV="1">
                <a:off x="6876471" y="3093233"/>
                <a:ext cx="0" cy="620774"/>
              </a:xfrm>
              <a:prstGeom prst="line">
                <a:avLst/>
              </a:prstGeom>
              <a:noFill/>
              <a:ln w="76200">
                <a:solidFill>
                  <a:srgbClr val="000000"/>
                </a:solidFill>
                <a:round/>
                <a:headEnd type="none" w="lg" len="med"/>
                <a:tailEnd type="none" w="lg" len="med"/>
              </a:ln>
            </p:spPr>
            <p:txBody>
              <a:bodyPr wrap="square" anchor="ctr">
                <a:spAutoFit/>
              </a:bodyPr>
              <a:lstStyle/>
              <a:p>
                <a:endParaRPr lang="en-US"/>
              </a:p>
            </p:txBody>
          </p:sp>
          <p:sp>
            <p:nvSpPr>
              <p:cNvPr id="298" name="Line 118"/>
              <p:cNvSpPr>
                <a:spLocks noChangeShapeType="1"/>
              </p:cNvSpPr>
              <p:nvPr/>
            </p:nvSpPr>
            <p:spPr bwMode="auto">
              <a:xfrm flipV="1">
                <a:off x="6876471" y="2981633"/>
                <a:ext cx="0" cy="843974"/>
              </a:xfrm>
              <a:prstGeom prst="line">
                <a:avLst/>
              </a:prstGeom>
              <a:noFill/>
              <a:ln w="76200">
                <a:solidFill>
                  <a:srgbClr val="000000"/>
                </a:solidFill>
                <a:round/>
                <a:headEnd type="none" w="lg" len="med"/>
                <a:tailEnd type="none" w="lg" len="med"/>
              </a:ln>
            </p:spPr>
            <p:txBody>
              <a:bodyPr anchor="ctr">
                <a:spAutoFit/>
              </a:bodyPr>
              <a:lstStyle/>
              <a:p>
                <a:endParaRPr lang="en-US"/>
              </a:p>
            </p:txBody>
          </p:sp>
          <p:cxnSp>
            <p:nvCxnSpPr>
              <p:cNvPr id="299" name="Straight Connector 192"/>
              <p:cNvCxnSpPr>
                <a:cxnSpLocks noChangeShapeType="1"/>
              </p:cNvCxnSpPr>
              <p:nvPr/>
            </p:nvCxnSpPr>
            <p:spPr bwMode="auto">
              <a:xfrm rot="16200000" flipH="1">
                <a:off x="6141363" y="3723717"/>
                <a:ext cx="468496" cy="2678"/>
              </a:xfrm>
              <a:prstGeom prst="line">
                <a:avLst/>
              </a:prstGeom>
              <a:noFill/>
              <a:ln w="25400" algn="ctr">
                <a:solidFill>
                  <a:srgbClr val="0070C0"/>
                </a:solidFill>
                <a:round/>
                <a:headEnd type="none" w="lg" len="med"/>
                <a:tailEnd type="none" w="lg" len="med"/>
              </a:ln>
            </p:spPr>
          </p:cxnSp>
          <p:grpSp>
            <p:nvGrpSpPr>
              <p:cNvPr id="300" name="Group 184"/>
              <p:cNvGrpSpPr/>
              <p:nvPr/>
            </p:nvGrpSpPr>
            <p:grpSpPr>
              <a:xfrm>
                <a:off x="5692466" y="2922927"/>
                <a:ext cx="1201443" cy="802705"/>
                <a:chOff x="881063" y="1573213"/>
                <a:chExt cx="3281362" cy="2192337"/>
              </a:xfrm>
            </p:grpSpPr>
            <p:sp>
              <p:nvSpPr>
                <p:cNvPr id="301" name="Line 130"/>
                <p:cNvSpPr>
                  <a:spLocks noChangeShapeType="1"/>
                </p:cNvSpPr>
                <p:nvPr/>
              </p:nvSpPr>
              <p:spPr bwMode="auto">
                <a:xfrm rot="3052331" flipH="1">
                  <a:off x="1994694" y="31615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2" name="Line 131"/>
                <p:cNvSpPr>
                  <a:spLocks noChangeShapeType="1"/>
                </p:cNvSpPr>
                <p:nvPr/>
              </p:nvSpPr>
              <p:spPr bwMode="auto">
                <a:xfrm rot="3052331" flipH="1">
                  <a:off x="2115344" y="30630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3" name="Line 132"/>
                <p:cNvSpPr>
                  <a:spLocks noChangeShapeType="1"/>
                </p:cNvSpPr>
                <p:nvPr/>
              </p:nvSpPr>
              <p:spPr bwMode="auto">
                <a:xfrm rot="3052331" flipH="1">
                  <a:off x="2235994" y="29646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4" name="Line 133"/>
                <p:cNvSpPr>
                  <a:spLocks noChangeShapeType="1"/>
                </p:cNvSpPr>
                <p:nvPr/>
              </p:nvSpPr>
              <p:spPr bwMode="auto">
                <a:xfrm rot="3052331" flipH="1">
                  <a:off x="2356644" y="28662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5" name="Line 13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6" name="Line 13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7" name="Line 13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8" name="Line 13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09" name="Line 13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0" name="Line 13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1" name="Line 14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2" name="Line 14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3" name="Line 142"/>
                <p:cNvSpPr>
                  <a:spLocks noChangeShapeType="1"/>
                </p:cNvSpPr>
                <p:nvPr/>
              </p:nvSpPr>
              <p:spPr bwMode="auto">
                <a:xfrm rot="3052331" flipH="1">
                  <a:off x="2177256" y="317103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4" name="Line 143"/>
                <p:cNvSpPr>
                  <a:spLocks noChangeShapeType="1"/>
                </p:cNvSpPr>
                <p:nvPr/>
              </p:nvSpPr>
              <p:spPr bwMode="auto">
                <a:xfrm rot="3052331" flipH="1">
                  <a:off x="2297906" y="30726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5" name="Line 144"/>
                <p:cNvSpPr>
                  <a:spLocks noChangeShapeType="1"/>
                </p:cNvSpPr>
                <p:nvPr/>
              </p:nvSpPr>
              <p:spPr bwMode="auto">
                <a:xfrm rot="3052331" flipH="1">
                  <a:off x="2418556" y="297418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6" name="Line 145"/>
                <p:cNvSpPr>
                  <a:spLocks noChangeShapeType="1"/>
                </p:cNvSpPr>
                <p:nvPr/>
              </p:nvSpPr>
              <p:spPr bwMode="auto">
                <a:xfrm rot="3052331" flipH="1">
                  <a:off x="2540794" y="2874169"/>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7" name="Line 14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8" name="Line 14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19" name="Line 14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0" name="Line 14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1" name="Line 15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2" name="Line 15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3" name="Line 15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4" name="Line 154"/>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5" name="Line 155"/>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6" name="Line 156"/>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7" name="Line 157"/>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8" name="Line 158"/>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29" name="Line 159"/>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anchor="ctr">
                  <a:spAutoFit/>
                </a:bodyPr>
                <a:lstStyle/>
                <a:p>
                  <a:endParaRPr lang="en-US"/>
                </a:p>
              </p:txBody>
            </p:sp>
            <p:sp>
              <p:nvSpPr>
                <p:cNvPr id="330" name="Line 160"/>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1" name="Line 161"/>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2" name="Line 162"/>
                <p:cNvSpPr>
                  <a:spLocks noChangeShapeType="1"/>
                </p:cNvSpPr>
                <p:nvPr/>
              </p:nvSpPr>
              <p:spPr bwMode="auto">
                <a:xfrm rot="3052331" flipH="1">
                  <a:off x="3447256" y="19804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3" name="Line 163"/>
                <p:cNvSpPr>
                  <a:spLocks noChangeShapeType="1"/>
                </p:cNvSpPr>
                <p:nvPr/>
              </p:nvSpPr>
              <p:spPr bwMode="auto">
                <a:xfrm rot="3052331" flipH="1">
                  <a:off x="3567906" y="18819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4" name="Line 164"/>
                <p:cNvSpPr>
                  <a:spLocks noChangeShapeType="1"/>
                </p:cNvSpPr>
                <p:nvPr/>
              </p:nvSpPr>
              <p:spPr bwMode="auto">
                <a:xfrm rot="3052331" flipH="1">
                  <a:off x="3690144" y="17835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5" name="Line 165"/>
                <p:cNvSpPr>
                  <a:spLocks noChangeShapeType="1"/>
                </p:cNvSpPr>
                <p:nvPr/>
              </p:nvSpPr>
              <p:spPr bwMode="auto">
                <a:xfrm rot="3052331" flipH="1">
                  <a:off x="3810794" y="16851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6" name="Line 166"/>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7" name="Line 167"/>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8" name="Line 168"/>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39" name="Line 169"/>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0" name="Line 170"/>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1" name="Line 171"/>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2" name="Line 172"/>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3" name="Line 173"/>
                <p:cNvSpPr>
                  <a:spLocks noChangeShapeType="1"/>
                </p:cNvSpPr>
                <p:nvPr/>
              </p:nvSpPr>
              <p:spPr bwMode="auto">
                <a:xfrm rot="3052331" flipH="1">
                  <a:off x="3507582" y="2086769"/>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4" name="Line 174"/>
                <p:cNvSpPr>
                  <a:spLocks noChangeShapeType="1"/>
                </p:cNvSpPr>
                <p:nvPr/>
              </p:nvSpPr>
              <p:spPr bwMode="auto">
                <a:xfrm rot="3052331" flipH="1">
                  <a:off x="3628232" y="198834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5" name="Line 175"/>
                <p:cNvSpPr>
                  <a:spLocks noChangeShapeType="1"/>
                </p:cNvSpPr>
                <p:nvPr/>
              </p:nvSpPr>
              <p:spPr bwMode="auto">
                <a:xfrm rot="3052331" flipH="1">
                  <a:off x="3750469" y="1889919"/>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6" name="Line 176"/>
                <p:cNvSpPr>
                  <a:spLocks noChangeShapeType="1"/>
                </p:cNvSpPr>
                <p:nvPr/>
              </p:nvSpPr>
              <p:spPr bwMode="auto">
                <a:xfrm rot="3052331" flipH="1">
                  <a:off x="3871119" y="179149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7" name="Line 177"/>
                <p:cNvSpPr>
                  <a:spLocks noChangeShapeType="1"/>
                </p:cNvSpPr>
                <p:nvPr/>
              </p:nvSpPr>
              <p:spPr bwMode="auto">
                <a:xfrm rot="3052331" flipH="1">
                  <a:off x="1388269" y="3653632"/>
                  <a:ext cx="223837" cy="0"/>
                </a:xfrm>
                <a:prstGeom prst="line">
                  <a:avLst/>
                </a:prstGeom>
                <a:noFill/>
                <a:ln w="12700">
                  <a:solidFill>
                    <a:schemeClr val="tx1"/>
                  </a:solidFill>
                  <a:round/>
                  <a:headEnd type="none" w="lg" len="med"/>
                  <a:tailEnd type="none" w="lg" len="med"/>
                </a:ln>
              </p:spPr>
              <p:txBody>
                <a:bodyPr anchor="ctr">
                  <a:spAutoFit/>
                </a:bodyPr>
                <a:lstStyle/>
                <a:p>
                  <a:endParaRPr lang="en-US"/>
                </a:p>
              </p:txBody>
            </p:sp>
            <p:sp>
              <p:nvSpPr>
                <p:cNvPr id="348" name="Line 178"/>
                <p:cNvSpPr>
                  <a:spLocks noChangeShapeType="1"/>
                </p:cNvSpPr>
                <p:nvPr/>
              </p:nvSpPr>
              <p:spPr bwMode="auto">
                <a:xfrm rot="3052331" flipH="1">
                  <a:off x="1508919" y="3556794"/>
                  <a:ext cx="22383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49" name="Line 179"/>
                <p:cNvSpPr>
                  <a:spLocks noChangeShapeType="1"/>
                </p:cNvSpPr>
                <p:nvPr/>
              </p:nvSpPr>
              <p:spPr bwMode="auto">
                <a:xfrm rot="3052331" flipH="1">
                  <a:off x="1631156" y="34567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50" name="Line 180"/>
                <p:cNvSpPr>
                  <a:spLocks noChangeShapeType="1"/>
                </p:cNvSpPr>
                <p:nvPr/>
              </p:nvSpPr>
              <p:spPr bwMode="auto">
                <a:xfrm rot="3052331" flipH="1">
                  <a:off x="1751806" y="33583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51" name="Line 181"/>
                <p:cNvSpPr>
                  <a:spLocks noChangeShapeType="1"/>
                </p:cNvSpPr>
                <p:nvPr/>
              </p:nvSpPr>
              <p:spPr bwMode="auto">
                <a:xfrm rot="3052331" flipH="1">
                  <a:off x="1872456" y="32599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52" name="Line 182"/>
                <p:cNvSpPr>
                  <a:spLocks noChangeShapeType="1"/>
                </p:cNvSpPr>
                <p:nvPr/>
              </p:nvSpPr>
              <p:spPr bwMode="auto">
                <a:xfrm rot="3052331" flipH="1">
                  <a:off x="1570831" y="366315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53" name="Line 183"/>
                <p:cNvSpPr>
                  <a:spLocks noChangeShapeType="1"/>
                </p:cNvSpPr>
                <p:nvPr/>
              </p:nvSpPr>
              <p:spPr bwMode="auto">
                <a:xfrm rot="3052331" flipH="1">
                  <a:off x="1691481" y="356473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54" name="Line 184"/>
                <p:cNvSpPr>
                  <a:spLocks noChangeShapeType="1"/>
                </p:cNvSpPr>
                <p:nvPr/>
              </p:nvSpPr>
              <p:spPr bwMode="auto">
                <a:xfrm rot="3052331" flipH="1">
                  <a:off x="1813718" y="34663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55" name="Line 185"/>
                <p:cNvSpPr>
                  <a:spLocks noChangeShapeType="1"/>
                </p:cNvSpPr>
                <p:nvPr/>
              </p:nvSpPr>
              <p:spPr bwMode="auto">
                <a:xfrm rot="3052331" flipH="1">
                  <a:off x="1934368" y="336788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56" name="Line 186"/>
                <p:cNvSpPr>
                  <a:spLocks noChangeShapeType="1"/>
                </p:cNvSpPr>
                <p:nvPr/>
              </p:nvSpPr>
              <p:spPr bwMode="auto">
                <a:xfrm rot="3052331" flipH="1">
                  <a:off x="2055018" y="326945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pic>
              <p:nvPicPr>
                <p:cNvPr id="357" name="Picture 187"/>
                <p:cNvPicPr>
                  <a:picLocks noChangeAspect="1" noChangeArrowheads="1"/>
                </p:cNvPicPr>
                <p:nvPr/>
              </p:nvPicPr>
              <p:blipFill>
                <a:blip r:embed="rId6" cstate="print"/>
                <a:srcRect/>
                <a:stretch>
                  <a:fillRect/>
                </a:stretch>
              </p:blipFill>
              <p:spPr bwMode="auto">
                <a:xfrm rot="3021679">
                  <a:off x="2389981" y="794545"/>
                  <a:ext cx="263525" cy="3281362"/>
                </a:xfrm>
                <a:prstGeom prst="rect">
                  <a:avLst/>
                </a:prstGeom>
                <a:noFill/>
                <a:ln w="12700">
                  <a:noFill/>
                  <a:miter lim="800000"/>
                  <a:headEnd type="none" w="lg" len="med"/>
                  <a:tailEnd type="none" w="lg" len="med"/>
                </a:ln>
              </p:spPr>
            </p:pic>
            <p:sp>
              <p:nvSpPr>
                <p:cNvPr id="358" name="Oval 188"/>
                <p:cNvSpPr>
                  <a:spLocks noChangeArrowheads="1"/>
                </p:cNvSpPr>
                <p:nvPr/>
              </p:nvSpPr>
              <p:spPr bwMode="auto">
                <a:xfrm>
                  <a:off x="4040188" y="1685925"/>
                  <a:ext cx="88900" cy="95250"/>
                </a:xfrm>
                <a:prstGeom prst="ellipse">
                  <a:avLst/>
                </a:prstGeom>
                <a:solidFill>
                  <a:schemeClr val="bg1"/>
                </a:solidFill>
                <a:ln w="12700">
                  <a:solidFill>
                    <a:schemeClr val="tx1"/>
                  </a:solidFill>
                  <a:round/>
                  <a:headEnd type="none" w="lg" len="med"/>
                  <a:tailEnd type="none" w="lg" len="med"/>
                </a:ln>
              </p:spPr>
              <p:txBody>
                <a:bodyPr anchor="ctr">
                  <a:spAutoFit/>
                </a:bodyPr>
                <a:lstStyle/>
                <a:p>
                  <a:endParaRPr lang="en-US"/>
                </a:p>
              </p:txBody>
            </p:sp>
            <p:sp>
              <p:nvSpPr>
                <p:cNvPr id="359" name="Rectangle 358"/>
                <p:cNvSpPr/>
                <p:nvPr/>
              </p:nvSpPr>
              <p:spPr bwMode="auto">
                <a:xfrm rot="19190903">
                  <a:off x="2493963" y="2663825"/>
                  <a:ext cx="557212" cy="228600"/>
                </a:xfrm>
                <a:prstGeom prst="rect">
                  <a:avLst/>
                </a:prstGeom>
                <a:solidFill>
                  <a:schemeClr val="bg2">
                    <a:lumMod val="65000"/>
                  </a:schemeClr>
                </a:solidFill>
                <a:ln w="12700" cap="flat" cmpd="sng" algn="ctr">
                  <a:solidFill>
                    <a:srgbClr val="000000"/>
                  </a:solidFill>
                  <a:prstDash val="solid"/>
                  <a:round/>
                  <a:headEnd type="none" w="lg" len="med"/>
                  <a:tailEnd type="none" w="lg" len="med"/>
                </a:ln>
                <a:effectLst/>
              </p:spPr>
              <p:txBody>
                <a:bodyPr>
                  <a:spAutoFit/>
                </a:bodyPr>
                <a:lstStyle/>
                <a:p>
                  <a:pPr eaLnBrk="0" hangingPunct="0">
                    <a:spcBef>
                      <a:spcPct val="50000"/>
                    </a:spcBef>
                    <a:defRPr/>
                  </a:pPr>
                  <a:endParaRPr lang="en-US" sz="2800">
                    <a:latin typeface="Times New Roman" pitchFamily="18" charset="0"/>
                  </a:endParaRPr>
                </a:p>
              </p:txBody>
            </p:sp>
            <p:sp>
              <p:nvSpPr>
                <p:cNvPr id="360" name="Oval 200"/>
                <p:cNvSpPr>
                  <a:spLocks noChangeArrowheads="1"/>
                </p:cNvSpPr>
                <p:nvPr/>
              </p:nvSpPr>
              <p:spPr bwMode="auto">
                <a:xfrm>
                  <a:off x="2819400" y="2590800"/>
                  <a:ext cx="152400" cy="152400"/>
                </a:xfrm>
                <a:prstGeom prst="ellipse">
                  <a:avLst/>
                </a:prstGeom>
                <a:solidFill>
                  <a:srgbClr val="FF0000"/>
                </a:solidFill>
                <a:ln w="12700" algn="ctr">
                  <a:solidFill>
                    <a:srgbClr val="FF0000"/>
                  </a:solidFill>
                  <a:round/>
                  <a:headEnd type="none" w="lg" len="med"/>
                  <a:tailEnd type="none" w="lg" len="med"/>
                </a:ln>
              </p:spPr>
              <p:txBody>
                <a:bodyPr wrap="none" anchor="ctr">
                  <a:spAutoFit/>
                </a:bodyPr>
                <a:lstStyle/>
                <a:p>
                  <a:endParaRPr lang="en-US"/>
                </a:p>
              </p:txBody>
            </p:sp>
          </p:grpSp>
        </p:grpSp>
        <p:cxnSp>
          <p:nvCxnSpPr>
            <p:cNvPr id="12" name="Straight Arrow Connector 11">
              <a:extLst>
                <a:ext uri="{FF2B5EF4-FFF2-40B4-BE49-F238E27FC236}">
                  <a16:creationId xmlns:a16="http://schemas.microsoft.com/office/drawing/2014/main" id="{34197362-F339-4F9B-A84E-4E42DA7DEB29}"/>
                </a:ext>
              </a:extLst>
            </p:cNvPr>
            <p:cNvCxnSpPr>
              <a:cxnSpLocks/>
            </p:cNvCxnSpPr>
            <p:nvPr/>
          </p:nvCxnSpPr>
          <p:spPr>
            <a:xfrm flipH="1" flipV="1">
              <a:off x="5778061" y="3233989"/>
              <a:ext cx="417605" cy="1214"/>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3" name="Group 22">
            <a:extLst>
              <a:ext uri="{FF2B5EF4-FFF2-40B4-BE49-F238E27FC236}">
                <a16:creationId xmlns:a16="http://schemas.microsoft.com/office/drawing/2014/main" id="{B2F84581-E13C-4379-B77A-BE1F2715B1D9}"/>
              </a:ext>
            </a:extLst>
          </p:cNvPr>
          <p:cNvGrpSpPr/>
          <p:nvPr/>
        </p:nvGrpSpPr>
        <p:grpSpPr>
          <a:xfrm>
            <a:off x="7633967" y="4178285"/>
            <a:ext cx="3589216" cy="2888810"/>
            <a:chOff x="5030359" y="4145944"/>
            <a:chExt cx="3589216" cy="2888810"/>
          </a:xfrm>
        </p:grpSpPr>
        <p:sp>
          <p:nvSpPr>
            <p:cNvPr id="382" name="Rectangle 185">
              <a:extLst>
                <a:ext uri="{FF2B5EF4-FFF2-40B4-BE49-F238E27FC236}">
                  <a16:creationId xmlns:a16="http://schemas.microsoft.com/office/drawing/2014/main" id="{8923D186-EA48-4742-93B2-ABE5E11C828A}"/>
                </a:ext>
              </a:extLst>
            </p:cNvPr>
            <p:cNvSpPr>
              <a:spLocks noChangeArrowheads="1"/>
            </p:cNvSpPr>
            <p:nvPr/>
          </p:nvSpPr>
          <p:spPr bwMode="auto">
            <a:xfrm>
              <a:off x="6939610" y="5721712"/>
              <a:ext cx="1679965" cy="848043"/>
            </a:xfrm>
            <a:prstGeom prst="rect">
              <a:avLst/>
            </a:prstGeom>
            <a:solidFill>
              <a:srgbClr val="8EAED2"/>
            </a:solidFill>
            <a:ln w="12700" algn="ctr">
              <a:solidFill>
                <a:schemeClr val="bg2"/>
              </a:solidFill>
              <a:round/>
              <a:headEnd type="none" w="lg" len="med"/>
              <a:tailEnd type="none" w="lg" len="med"/>
            </a:ln>
          </p:spPr>
          <p:txBody>
            <a:bodyPr>
              <a:noAutofit/>
            </a:bodyPr>
            <a:lstStyle/>
            <a:p>
              <a:pPr eaLnBrk="0" hangingPunct="0">
                <a:spcBef>
                  <a:spcPct val="50000"/>
                </a:spcBef>
              </a:pPr>
              <a:endParaRPr lang="en-US" sz="2800">
                <a:latin typeface="Times New Roman" pitchFamily="18" charset="0"/>
              </a:endParaRPr>
            </a:p>
          </p:txBody>
        </p:sp>
        <p:pic>
          <p:nvPicPr>
            <p:cNvPr id="383" name="Picture 23">
              <a:extLst>
                <a:ext uri="{FF2B5EF4-FFF2-40B4-BE49-F238E27FC236}">
                  <a16:creationId xmlns:a16="http://schemas.microsoft.com/office/drawing/2014/main" id="{7EA17440-7C69-4597-A606-8E56C048ABE5}"/>
                </a:ext>
              </a:extLst>
            </p:cNvPr>
            <p:cNvPicPr>
              <a:picLocks noChangeAspect="1" noChangeArrowheads="1"/>
            </p:cNvPicPr>
            <p:nvPr/>
          </p:nvPicPr>
          <p:blipFill>
            <a:blip r:embed="rId7" cstate="print"/>
            <a:srcRect/>
            <a:stretch>
              <a:fillRect/>
            </a:stretch>
          </p:blipFill>
          <p:spPr bwMode="auto">
            <a:xfrm>
              <a:off x="8034838" y="5707180"/>
              <a:ext cx="47662" cy="789918"/>
            </a:xfrm>
            <a:prstGeom prst="rect">
              <a:avLst/>
            </a:prstGeom>
            <a:noFill/>
            <a:ln w="12700">
              <a:noFill/>
              <a:miter lim="800000"/>
              <a:headEnd type="none" w="lg" len="med"/>
              <a:tailEnd type="none" w="lg" len="med"/>
            </a:ln>
          </p:spPr>
        </p:pic>
        <p:grpSp>
          <p:nvGrpSpPr>
            <p:cNvPr id="384" name="Group 24">
              <a:extLst>
                <a:ext uri="{FF2B5EF4-FFF2-40B4-BE49-F238E27FC236}">
                  <a16:creationId xmlns:a16="http://schemas.microsoft.com/office/drawing/2014/main" id="{9E13B59E-FADC-486D-A65D-C5C1E5A4815F}"/>
                </a:ext>
              </a:extLst>
            </p:cNvPr>
            <p:cNvGrpSpPr>
              <a:grpSpLocks/>
            </p:cNvGrpSpPr>
            <p:nvPr/>
          </p:nvGrpSpPr>
          <p:grpSpPr bwMode="auto">
            <a:xfrm>
              <a:off x="8098775" y="5711249"/>
              <a:ext cx="56381" cy="763180"/>
              <a:chOff x="3703" y="1140"/>
              <a:chExt cx="144" cy="1959"/>
            </a:xfrm>
          </p:grpSpPr>
          <p:sp>
            <p:nvSpPr>
              <p:cNvPr id="385" name="Line 25">
                <a:extLst>
                  <a:ext uri="{FF2B5EF4-FFF2-40B4-BE49-F238E27FC236}">
                    <a16:creationId xmlns:a16="http://schemas.microsoft.com/office/drawing/2014/main" id="{9FB5A45C-E800-426D-90C4-1F14CC78DEF0}"/>
                  </a:ext>
                </a:extLst>
              </p:cNvPr>
              <p:cNvSpPr>
                <a:spLocks noChangeShapeType="1"/>
              </p:cNvSpPr>
              <p:nvPr/>
            </p:nvSpPr>
            <p:spPr bwMode="auto">
              <a:xfrm flipV="1">
                <a:off x="3847" y="1524"/>
                <a:ext cx="0" cy="1575"/>
              </a:xfrm>
              <a:prstGeom prst="line">
                <a:avLst/>
              </a:prstGeom>
              <a:noFill/>
              <a:ln w="12700">
                <a:solidFill>
                  <a:schemeClr val="tx1"/>
                </a:solidFill>
                <a:round/>
                <a:headEnd type="none" w="lg" len="med"/>
                <a:tailEnd type="none" w="lg" len="med"/>
              </a:ln>
            </p:spPr>
            <p:txBody>
              <a:bodyPr anchor="ctr">
                <a:spAutoFit/>
              </a:bodyPr>
              <a:lstStyle/>
              <a:p>
                <a:endParaRPr lang="en-US"/>
              </a:p>
            </p:txBody>
          </p:sp>
          <p:sp>
            <p:nvSpPr>
              <p:cNvPr id="386" name="Line 26">
                <a:extLst>
                  <a:ext uri="{FF2B5EF4-FFF2-40B4-BE49-F238E27FC236}">
                    <a16:creationId xmlns:a16="http://schemas.microsoft.com/office/drawing/2014/main" id="{B93558E7-24EE-457D-9EF7-A661A8DC39AA}"/>
                  </a:ext>
                </a:extLst>
              </p:cNvPr>
              <p:cNvSpPr>
                <a:spLocks noChangeShapeType="1"/>
              </p:cNvSpPr>
              <p:nvPr/>
            </p:nvSpPr>
            <p:spPr bwMode="auto">
              <a:xfrm flipH="1">
                <a:off x="3703" y="2619"/>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87" name="Line 27">
                <a:extLst>
                  <a:ext uri="{FF2B5EF4-FFF2-40B4-BE49-F238E27FC236}">
                    <a16:creationId xmlns:a16="http://schemas.microsoft.com/office/drawing/2014/main" id="{7E87AB8B-A91C-46BA-BB84-E8D3323A68FE}"/>
                  </a:ext>
                </a:extLst>
              </p:cNvPr>
              <p:cNvSpPr>
                <a:spLocks noChangeShapeType="1"/>
              </p:cNvSpPr>
              <p:nvPr/>
            </p:nvSpPr>
            <p:spPr bwMode="auto">
              <a:xfrm flipH="1">
                <a:off x="3703" y="2523"/>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88" name="Line 28">
                <a:extLst>
                  <a:ext uri="{FF2B5EF4-FFF2-40B4-BE49-F238E27FC236}">
                    <a16:creationId xmlns:a16="http://schemas.microsoft.com/office/drawing/2014/main" id="{15C647E5-338C-461E-8B9B-A36A190C740B}"/>
                  </a:ext>
                </a:extLst>
              </p:cNvPr>
              <p:cNvSpPr>
                <a:spLocks noChangeShapeType="1"/>
              </p:cNvSpPr>
              <p:nvPr/>
            </p:nvSpPr>
            <p:spPr bwMode="auto">
              <a:xfrm flipH="1">
                <a:off x="3703" y="2427"/>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89" name="Line 29">
                <a:extLst>
                  <a:ext uri="{FF2B5EF4-FFF2-40B4-BE49-F238E27FC236}">
                    <a16:creationId xmlns:a16="http://schemas.microsoft.com/office/drawing/2014/main" id="{9FC150EC-2204-4688-999B-C575C0BD3EC2}"/>
                  </a:ext>
                </a:extLst>
              </p:cNvPr>
              <p:cNvSpPr>
                <a:spLocks noChangeShapeType="1"/>
              </p:cNvSpPr>
              <p:nvPr/>
            </p:nvSpPr>
            <p:spPr bwMode="auto">
              <a:xfrm flipH="1">
                <a:off x="3703" y="2331"/>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90" name="Line 30">
                <a:extLst>
                  <a:ext uri="{FF2B5EF4-FFF2-40B4-BE49-F238E27FC236}">
                    <a16:creationId xmlns:a16="http://schemas.microsoft.com/office/drawing/2014/main" id="{3E71A2A5-5B54-4E47-BA86-EE4381706811}"/>
                  </a:ext>
                </a:extLst>
              </p:cNvPr>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91" name="Line 31">
                <a:extLst>
                  <a:ext uri="{FF2B5EF4-FFF2-40B4-BE49-F238E27FC236}">
                    <a16:creationId xmlns:a16="http://schemas.microsoft.com/office/drawing/2014/main" id="{8975306F-4117-46A8-A532-B11FD0536218}"/>
                  </a:ext>
                </a:extLst>
              </p:cNvPr>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92" name="Line 32">
                <a:extLst>
                  <a:ext uri="{FF2B5EF4-FFF2-40B4-BE49-F238E27FC236}">
                    <a16:creationId xmlns:a16="http://schemas.microsoft.com/office/drawing/2014/main" id="{A0B3B974-75D9-44B8-B550-7DAABD3C0988}"/>
                  </a:ext>
                </a:extLst>
              </p:cNvPr>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93" name="Line 33">
                <a:extLst>
                  <a:ext uri="{FF2B5EF4-FFF2-40B4-BE49-F238E27FC236}">
                    <a16:creationId xmlns:a16="http://schemas.microsoft.com/office/drawing/2014/main" id="{090E43EB-6687-4BF7-ACC0-188841F46FD9}"/>
                  </a:ext>
                </a:extLst>
              </p:cNvPr>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94" name="Line 34">
                <a:extLst>
                  <a:ext uri="{FF2B5EF4-FFF2-40B4-BE49-F238E27FC236}">
                    <a16:creationId xmlns:a16="http://schemas.microsoft.com/office/drawing/2014/main" id="{5C918A0C-540A-4940-A8A6-B18B8220B8C8}"/>
                  </a:ext>
                </a:extLst>
              </p:cNvPr>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95" name="Line 35">
                <a:extLst>
                  <a:ext uri="{FF2B5EF4-FFF2-40B4-BE49-F238E27FC236}">
                    <a16:creationId xmlns:a16="http://schemas.microsoft.com/office/drawing/2014/main" id="{AF1161AA-D2A4-410D-8165-5330EFF0F3AE}"/>
                  </a:ext>
                </a:extLst>
              </p:cNvPr>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96" name="Line 36">
                <a:extLst>
                  <a:ext uri="{FF2B5EF4-FFF2-40B4-BE49-F238E27FC236}">
                    <a16:creationId xmlns:a16="http://schemas.microsoft.com/office/drawing/2014/main" id="{9EADDFF4-9A6F-4014-AF8D-0F15421B8E67}"/>
                  </a:ext>
                </a:extLst>
              </p:cNvPr>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97" name="Line 37">
                <a:extLst>
                  <a:ext uri="{FF2B5EF4-FFF2-40B4-BE49-F238E27FC236}">
                    <a16:creationId xmlns:a16="http://schemas.microsoft.com/office/drawing/2014/main" id="{5203231C-7371-407F-ADE9-9D8E8494CA39}"/>
                  </a:ext>
                </a:extLst>
              </p:cNvPr>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98" name="Line 38">
                <a:extLst>
                  <a:ext uri="{FF2B5EF4-FFF2-40B4-BE49-F238E27FC236}">
                    <a16:creationId xmlns:a16="http://schemas.microsoft.com/office/drawing/2014/main" id="{3E82ED62-6D37-4183-94DB-ED65ABB53226}"/>
                  </a:ext>
                </a:extLst>
              </p:cNvPr>
              <p:cNvSpPr>
                <a:spLocks noChangeShapeType="1"/>
              </p:cNvSpPr>
              <p:nvPr/>
            </p:nvSpPr>
            <p:spPr bwMode="auto">
              <a:xfrm flipH="1">
                <a:off x="3799" y="2571"/>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399" name="Line 39">
                <a:extLst>
                  <a:ext uri="{FF2B5EF4-FFF2-40B4-BE49-F238E27FC236}">
                    <a16:creationId xmlns:a16="http://schemas.microsoft.com/office/drawing/2014/main" id="{2A383907-978E-4DC1-966B-ABC398715D7A}"/>
                  </a:ext>
                </a:extLst>
              </p:cNvPr>
              <p:cNvSpPr>
                <a:spLocks noChangeShapeType="1"/>
              </p:cNvSpPr>
              <p:nvPr/>
            </p:nvSpPr>
            <p:spPr bwMode="auto">
              <a:xfrm flipH="1">
                <a:off x="3799" y="2475"/>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00" name="Line 40">
                <a:extLst>
                  <a:ext uri="{FF2B5EF4-FFF2-40B4-BE49-F238E27FC236}">
                    <a16:creationId xmlns:a16="http://schemas.microsoft.com/office/drawing/2014/main" id="{D11E705C-079D-4C2A-A081-D2D2B8887EEB}"/>
                  </a:ext>
                </a:extLst>
              </p:cNvPr>
              <p:cNvSpPr>
                <a:spLocks noChangeShapeType="1"/>
              </p:cNvSpPr>
              <p:nvPr/>
            </p:nvSpPr>
            <p:spPr bwMode="auto">
              <a:xfrm flipH="1">
                <a:off x="3799" y="2379"/>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01" name="Line 41">
                <a:extLst>
                  <a:ext uri="{FF2B5EF4-FFF2-40B4-BE49-F238E27FC236}">
                    <a16:creationId xmlns:a16="http://schemas.microsoft.com/office/drawing/2014/main" id="{CD9788A4-A1C1-437A-AC08-20AB0DBEABDB}"/>
                  </a:ext>
                </a:extLst>
              </p:cNvPr>
              <p:cNvSpPr>
                <a:spLocks noChangeShapeType="1"/>
              </p:cNvSpPr>
              <p:nvPr/>
            </p:nvSpPr>
            <p:spPr bwMode="auto">
              <a:xfrm flipH="1">
                <a:off x="3799" y="2283"/>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02" name="Line 42">
                <a:extLst>
                  <a:ext uri="{FF2B5EF4-FFF2-40B4-BE49-F238E27FC236}">
                    <a16:creationId xmlns:a16="http://schemas.microsoft.com/office/drawing/2014/main" id="{A6FE3C9D-96AF-47E1-9739-C77205F94751}"/>
                  </a:ext>
                </a:extLst>
              </p:cNvPr>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03" name="Line 43">
                <a:extLst>
                  <a:ext uri="{FF2B5EF4-FFF2-40B4-BE49-F238E27FC236}">
                    <a16:creationId xmlns:a16="http://schemas.microsoft.com/office/drawing/2014/main" id="{67189C41-6A6B-4350-B495-43C36D2DA1E0}"/>
                  </a:ext>
                </a:extLst>
              </p:cNvPr>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04" name="Line 44">
                <a:extLst>
                  <a:ext uri="{FF2B5EF4-FFF2-40B4-BE49-F238E27FC236}">
                    <a16:creationId xmlns:a16="http://schemas.microsoft.com/office/drawing/2014/main" id="{C511F55B-3A7C-49CE-BC61-D6221300C1C6}"/>
                  </a:ext>
                </a:extLst>
              </p:cNvPr>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05" name="Line 45">
                <a:extLst>
                  <a:ext uri="{FF2B5EF4-FFF2-40B4-BE49-F238E27FC236}">
                    <a16:creationId xmlns:a16="http://schemas.microsoft.com/office/drawing/2014/main" id="{AC0CC6D6-C255-4CF7-B81B-F9E72B2A9AED}"/>
                  </a:ext>
                </a:extLst>
              </p:cNvPr>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06" name="Line 46">
                <a:extLst>
                  <a:ext uri="{FF2B5EF4-FFF2-40B4-BE49-F238E27FC236}">
                    <a16:creationId xmlns:a16="http://schemas.microsoft.com/office/drawing/2014/main" id="{4827548A-1003-4BCC-99AA-AA91F174AE71}"/>
                  </a:ext>
                </a:extLst>
              </p:cNvPr>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07" name="Line 47">
                <a:extLst>
                  <a:ext uri="{FF2B5EF4-FFF2-40B4-BE49-F238E27FC236}">
                    <a16:creationId xmlns:a16="http://schemas.microsoft.com/office/drawing/2014/main" id="{51EABD88-90E5-465E-908E-9DCD82FC221F}"/>
                  </a:ext>
                </a:extLst>
              </p:cNvPr>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08" name="Line 48">
                <a:extLst>
                  <a:ext uri="{FF2B5EF4-FFF2-40B4-BE49-F238E27FC236}">
                    <a16:creationId xmlns:a16="http://schemas.microsoft.com/office/drawing/2014/main" id="{D30DCB4A-17C5-4914-929E-B5C97C7FB022}"/>
                  </a:ext>
                </a:extLst>
              </p:cNvPr>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09" name="Line 49">
                <a:extLst>
                  <a:ext uri="{FF2B5EF4-FFF2-40B4-BE49-F238E27FC236}">
                    <a16:creationId xmlns:a16="http://schemas.microsoft.com/office/drawing/2014/main" id="{4420E6D2-47BE-478F-99FB-E00876DD27C5}"/>
                  </a:ext>
                </a:extLst>
              </p:cNvPr>
              <p:cNvSpPr>
                <a:spLocks noChangeShapeType="1"/>
              </p:cNvSpPr>
              <p:nvPr/>
            </p:nvSpPr>
            <p:spPr bwMode="auto">
              <a:xfrm flipV="1">
                <a:off x="3847" y="1140"/>
                <a:ext cx="0" cy="1104"/>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10" name="Line 50">
                <a:extLst>
                  <a:ext uri="{FF2B5EF4-FFF2-40B4-BE49-F238E27FC236}">
                    <a16:creationId xmlns:a16="http://schemas.microsoft.com/office/drawing/2014/main" id="{9509AB6D-FF6D-4475-8EDD-163B75B97CCD}"/>
                  </a:ext>
                </a:extLst>
              </p:cNvPr>
              <p:cNvSpPr>
                <a:spLocks noChangeShapeType="1"/>
              </p:cNvSpPr>
              <p:nvPr/>
            </p:nvSpPr>
            <p:spPr bwMode="auto">
              <a:xfrm flipH="1">
                <a:off x="3703" y="2235"/>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11" name="Line 51">
                <a:extLst>
                  <a:ext uri="{FF2B5EF4-FFF2-40B4-BE49-F238E27FC236}">
                    <a16:creationId xmlns:a16="http://schemas.microsoft.com/office/drawing/2014/main" id="{E19DC86A-05E6-426C-80EA-757642173C0C}"/>
                  </a:ext>
                </a:extLst>
              </p:cNvPr>
              <p:cNvSpPr>
                <a:spLocks noChangeShapeType="1"/>
              </p:cNvSpPr>
              <p:nvPr/>
            </p:nvSpPr>
            <p:spPr bwMode="auto">
              <a:xfrm flipH="1">
                <a:off x="3703" y="2139"/>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12" name="Line 52">
                <a:extLst>
                  <a:ext uri="{FF2B5EF4-FFF2-40B4-BE49-F238E27FC236}">
                    <a16:creationId xmlns:a16="http://schemas.microsoft.com/office/drawing/2014/main" id="{76D151C4-87E8-4AA5-A282-A366CACA608C}"/>
                  </a:ext>
                </a:extLst>
              </p:cNvPr>
              <p:cNvSpPr>
                <a:spLocks noChangeShapeType="1"/>
              </p:cNvSpPr>
              <p:nvPr/>
            </p:nvSpPr>
            <p:spPr bwMode="auto">
              <a:xfrm flipH="1">
                <a:off x="3703" y="2043"/>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13" name="Line 53">
                <a:extLst>
                  <a:ext uri="{FF2B5EF4-FFF2-40B4-BE49-F238E27FC236}">
                    <a16:creationId xmlns:a16="http://schemas.microsoft.com/office/drawing/2014/main" id="{6DEEBAF2-7D90-456E-8706-3E5E59632F69}"/>
                  </a:ext>
                </a:extLst>
              </p:cNvPr>
              <p:cNvSpPr>
                <a:spLocks noChangeShapeType="1"/>
              </p:cNvSpPr>
              <p:nvPr/>
            </p:nvSpPr>
            <p:spPr bwMode="auto">
              <a:xfrm flipH="1">
                <a:off x="3703" y="1947"/>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14" name="Line 54">
                <a:extLst>
                  <a:ext uri="{FF2B5EF4-FFF2-40B4-BE49-F238E27FC236}">
                    <a16:creationId xmlns:a16="http://schemas.microsoft.com/office/drawing/2014/main" id="{3CFE239D-CC4F-4585-8920-B11AFB042C2F}"/>
                  </a:ext>
                </a:extLst>
              </p:cNvPr>
              <p:cNvSpPr>
                <a:spLocks noChangeShapeType="1"/>
              </p:cNvSpPr>
              <p:nvPr/>
            </p:nvSpPr>
            <p:spPr bwMode="auto">
              <a:xfrm flipH="1">
                <a:off x="3703" y="1851"/>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15" name="Line 55">
                <a:extLst>
                  <a:ext uri="{FF2B5EF4-FFF2-40B4-BE49-F238E27FC236}">
                    <a16:creationId xmlns:a16="http://schemas.microsoft.com/office/drawing/2014/main" id="{4D7A4865-24E2-4A63-83AF-1E64FB85BD5D}"/>
                  </a:ext>
                </a:extLst>
              </p:cNvPr>
              <p:cNvSpPr>
                <a:spLocks noChangeShapeType="1"/>
              </p:cNvSpPr>
              <p:nvPr/>
            </p:nvSpPr>
            <p:spPr bwMode="auto">
              <a:xfrm flipH="1">
                <a:off x="3703" y="1755"/>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16" name="Line 56">
                <a:extLst>
                  <a:ext uri="{FF2B5EF4-FFF2-40B4-BE49-F238E27FC236}">
                    <a16:creationId xmlns:a16="http://schemas.microsoft.com/office/drawing/2014/main" id="{576FAD83-E47F-4984-A7CB-09E472EFB713}"/>
                  </a:ext>
                </a:extLst>
              </p:cNvPr>
              <p:cNvSpPr>
                <a:spLocks noChangeShapeType="1"/>
              </p:cNvSpPr>
              <p:nvPr/>
            </p:nvSpPr>
            <p:spPr bwMode="auto">
              <a:xfrm flipH="1">
                <a:off x="3703" y="1659"/>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17" name="Line 57">
                <a:extLst>
                  <a:ext uri="{FF2B5EF4-FFF2-40B4-BE49-F238E27FC236}">
                    <a16:creationId xmlns:a16="http://schemas.microsoft.com/office/drawing/2014/main" id="{AC778601-DE1D-4F23-AFAB-DBC2343D75B4}"/>
                  </a:ext>
                </a:extLst>
              </p:cNvPr>
              <p:cNvSpPr>
                <a:spLocks noChangeShapeType="1"/>
              </p:cNvSpPr>
              <p:nvPr/>
            </p:nvSpPr>
            <p:spPr bwMode="auto">
              <a:xfrm flipH="1">
                <a:off x="3703" y="1563"/>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18" name="Line 58">
                <a:extLst>
                  <a:ext uri="{FF2B5EF4-FFF2-40B4-BE49-F238E27FC236}">
                    <a16:creationId xmlns:a16="http://schemas.microsoft.com/office/drawing/2014/main" id="{FF0AC10C-8E97-41F8-8D9E-1274921385EC}"/>
                  </a:ext>
                </a:extLst>
              </p:cNvPr>
              <p:cNvSpPr>
                <a:spLocks noChangeShapeType="1"/>
              </p:cNvSpPr>
              <p:nvPr/>
            </p:nvSpPr>
            <p:spPr bwMode="auto">
              <a:xfrm flipH="1">
                <a:off x="3703" y="1467"/>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19" name="Line 59">
                <a:extLst>
                  <a:ext uri="{FF2B5EF4-FFF2-40B4-BE49-F238E27FC236}">
                    <a16:creationId xmlns:a16="http://schemas.microsoft.com/office/drawing/2014/main" id="{AE45E665-5E59-44D3-BF40-B8E28A0ABF7F}"/>
                  </a:ext>
                </a:extLst>
              </p:cNvPr>
              <p:cNvSpPr>
                <a:spLocks noChangeShapeType="1"/>
              </p:cNvSpPr>
              <p:nvPr/>
            </p:nvSpPr>
            <p:spPr bwMode="auto">
              <a:xfrm flipH="1">
                <a:off x="3703" y="1371"/>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20" name="Line 60">
                <a:extLst>
                  <a:ext uri="{FF2B5EF4-FFF2-40B4-BE49-F238E27FC236}">
                    <a16:creationId xmlns:a16="http://schemas.microsoft.com/office/drawing/2014/main" id="{23F65996-D86C-48E7-8BF5-5F5FD2691BC7}"/>
                  </a:ext>
                </a:extLst>
              </p:cNvPr>
              <p:cNvSpPr>
                <a:spLocks noChangeShapeType="1"/>
              </p:cNvSpPr>
              <p:nvPr/>
            </p:nvSpPr>
            <p:spPr bwMode="auto">
              <a:xfrm flipH="1">
                <a:off x="3703" y="1275"/>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21" name="Line 61">
                <a:extLst>
                  <a:ext uri="{FF2B5EF4-FFF2-40B4-BE49-F238E27FC236}">
                    <a16:creationId xmlns:a16="http://schemas.microsoft.com/office/drawing/2014/main" id="{B98B0F59-26D2-4EBE-AA2F-79B36F53E751}"/>
                  </a:ext>
                </a:extLst>
              </p:cNvPr>
              <p:cNvSpPr>
                <a:spLocks noChangeShapeType="1"/>
              </p:cNvSpPr>
              <p:nvPr/>
            </p:nvSpPr>
            <p:spPr bwMode="auto">
              <a:xfrm flipH="1">
                <a:off x="3703" y="1179"/>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22" name="Line 62">
                <a:extLst>
                  <a:ext uri="{FF2B5EF4-FFF2-40B4-BE49-F238E27FC236}">
                    <a16:creationId xmlns:a16="http://schemas.microsoft.com/office/drawing/2014/main" id="{8B34BE5C-10D1-4A6D-92C4-ACBBDA69C76B}"/>
                  </a:ext>
                </a:extLst>
              </p:cNvPr>
              <p:cNvSpPr>
                <a:spLocks noChangeShapeType="1"/>
              </p:cNvSpPr>
              <p:nvPr/>
            </p:nvSpPr>
            <p:spPr bwMode="auto">
              <a:xfrm flipH="1">
                <a:off x="3799" y="2187"/>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23" name="Line 63">
                <a:extLst>
                  <a:ext uri="{FF2B5EF4-FFF2-40B4-BE49-F238E27FC236}">
                    <a16:creationId xmlns:a16="http://schemas.microsoft.com/office/drawing/2014/main" id="{408F999A-44A7-4280-810A-B35097BF4D92}"/>
                  </a:ext>
                </a:extLst>
              </p:cNvPr>
              <p:cNvSpPr>
                <a:spLocks noChangeShapeType="1"/>
              </p:cNvSpPr>
              <p:nvPr/>
            </p:nvSpPr>
            <p:spPr bwMode="auto">
              <a:xfrm flipH="1">
                <a:off x="3799" y="2091"/>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24" name="Line 64">
                <a:extLst>
                  <a:ext uri="{FF2B5EF4-FFF2-40B4-BE49-F238E27FC236}">
                    <a16:creationId xmlns:a16="http://schemas.microsoft.com/office/drawing/2014/main" id="{3DB66FD5-907D-41F3-B54D-F06ACD84A2B3}"/>
                  </a:ext>
                </a:extLst>
              </p:cNvPr>
              <p:cNvSpPr>
                <a:spLocks noChangeShapeType="1"/>
              </p:cNvSpPr>
              <p:nvPr/>
            </p:nvSpPr>
            <p:spPr bwMode="auto">
              <a:xfrm flipH="1">
                <a:off x="3799" y="1995"/>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25" name="Line 65">
                <a:extLst>
                  <a:ext uri="{FF2B5EF4-FFF2-40B4-BE49-F238E27FC236}">
                    <a16:creationId xmlns:a16="http://schemas.microsoft.com/office/drawing/2014/main" id="{D140D752-0632-4BF8-88A7-DC223E7C94CE}"/>
                  </a:ext>
                </a:extLst>
              </p:cNvPr>
              <p:cNvSpPr>
                <a:spLocks noChangeShapeType="1"/>
              </p:cNvSpPr>
              <p:nvPr/>
            </p:nvSpPr>
            <p:spPr bwMode="auto">
              <a:xfrm flipH="1">
                <a:off x="3799" y="1899"/>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26" name="Line 66">
                <a:extLst>
                  <a:ext uri="{FF2B5EF4-FFF2-40B4-BE49-F238E27FC236}">
                    <a16:creationId xmlns:a16="http://schemas.microsoft.com/office/drawing/2014/main" id="{9608A062-1555-43E1-A09C-BC46E68171C1}"/>
                  </a:ext>
                </a:extLst>
              </p:cNvPr>
              <p:cNvSpPr>
                <a:spLocks noChangeShapeType="1"/>
              </p:cNvSpPr>
              <p:nvPr/>
            </p:nvSpPr>
            <p:spPr bwMode="auto">
              <a:xfrm flipH="1">
                <a:off x="3799" y="1803"/>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27" name="Line 67">
                <a:extLst>
                  <a:ext uri="{FF2B5EF4-FFF2-40B4-BE49-F238E27FC236}">
                    <a16:creationId xmlns:a16="http://schemas.microsoft.com/office/drawing/2014/main" id="{C2FAD6CD-F8B6-4264-9D16-A541DB6DCB7F}"/>
                  </a:ext>
                </a:extLst>
              </p:cNvPr>
              <p:cNvSpPr>
                <a:spLocks noChangeShapeType="1"/>
              </p:cNvSpPr>
              <p:nvPr/>
            </p:nvSpPr>
            <p:spPr bwMode="auto">
              <a:xfrm flipH="1">
                <a:off x="3799" y="1707"/>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28" name="Line 68">
                <a:extLst>
                  <a:ext uri="{FF2B5EF4-FFF2-40B4-BE49-F238E27FC236}">
                    <a16:creationId xmlns:a16="http://schemas.microsoft.com/office/drawing/2014/main" id="{74C9011F-B282-419D-B5F0-8A4FC8751D1F}"/>
                  </a:ext>
                </a:extLst>
              </p:cNvPr>
              <p:cNvSpPr>
                <a:spLocks noChangeShapeType="1"/>
              </p:cNvSpPr>
              <p:nvPr/>
            </p:nvSpPr>
            <p:spPr bwMode="auto">
              <a:xfrm flipH="1">
                <a:off x="3799" y="1611"/>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29" name="Line 69">
                <a:extLst>
                  <a:ext uri="{FF2B5EF4-FFF2-40B4-BE49-F238E27FC236}">
                    <a16:creationId xmlns:a16="http://schemas.microsoft.com/office/drawing/2014/main" id="{1ACC1DB0-CA34-4440-BC0C-5AB1C18A08F8}"/>
                  </a:ext>
                </a:extLst>
              </p:cNvPr>
              <p:cNvSpPr>
                <a:spLocks noChangeShapeType="1"/>
              </p:cNvSpPr>
              <p:nvPr/>
            </p:nvSpPr>
            <p:spPr bwMode="auto">
              <a:xfrm flipH="1">
                <a:off x="3799" y="1515"/>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30" name="Line 70">
                <a:extLst>
                  <a:ext uri="{FF2B5EF4-FFF2-40B4-BE49-F238E27FC236}">
                    <a16:creationId xmlns:a16="http://schemas.microsoft.com/office/drawing/2014/main" id="{C7D99B22-B32D-49DF-83E8-9E6247207DD1}"/>
                  </a:ext>
                </a:extLst>
              </p:cNvPr>
              <p:cNvSpPr>
                <a:spLocks noChangeShapeType="1"/>
              </p:cNvSpPr>
              <p:nvPr/>
            </p:nvSpPr>
            <p:spPr bwMode="auto">
              <a:xfrm flipH="1">
                <a:off x="3799" y="1419"/>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31" name="Line 71">
                <a:extLst>
                  <a:ext uri="{FF2B5EF4-FFF2-40B4-BE49-F238E27FC236}">
                    <a16:creationId xmlns:a16="http://schemas.microsoft.com/office/drawing/2014/main" id="{83A8464E-06AE-40E7-B796-678FA68B5DA3}"/>
                  </a:ext>
                </a:extLst>
              </p:cNvPr>
              <p:cNvSpPr>
                <a:spLocks noChangeShapeType="1"/>
              </p:cNvSpPr>
              <p:nvPr/>
            </p:nvSpPr>
            <p:spPr bwMode="auto">
              <a:xfrm flipH="1">
                <a:off x="3799" y="1323"/>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32" name="Line 72">
                <a:extLst>
                  <a:ext uri="{FF2B5EF4-FFF2-40B4-BE49-F238E27FC236}">
                    <a16:creationId xmlns:a16="http://schemas.microsoft.com/office/drawing/2014/main" id="{CF83BEEB-D1B3-43A4-915E-0FE8DE76D32C}"/>
                  </a:ext>
                </a:extLst>
              </p:cNvPr>
              <p:cNvSpPr>
                <a:spLocks noChangeShapeType="1"/>
              </p:cNvSpPr>
              <p:nvPr/>
            </p:nvSpPr>
            <p:spPr bwMode="auto">
              <a:xfrm flipH="1">
                <a:off x="3799" y="1227"/>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33" name="Line 73">
                <a:extLst>
                  <a:ext uri="{FF2B5EF4-FFF2-40B4-BE49-F238E27FC236}">
                    <a16:creationId xmlns:a16="http://schemas.microsoft.com/office/drawing/2014/main" id="{C15441D8-D3CB-4E9E-804E-991D1A7ECEC5}"/>
                  </a:ext>
                </a:extLst>
              </p:cNvPr>
              <p:cNvSpPr>
                <a:spLocks noChangeShapeType="1"/>
              </p:cNvSpPr>
              <p:nvPr/>
            </p:nvSpPr>
            <p:spPr bwMode="auto">
              <a:xfrm flipH="1">
                <a:off x="3703" y="3099"/>
                <a:ext cx="144" cy="0"/>
              </a:xfrm>
              <a:prstGeom prst="line">
                <a:avLst/>
              </a:prstGeom>
              <a:noFill/>
              <a:ln w="12700">
                <a:solidFill>
                  <a:schemeClr val="tx1"/>
                </a:solidFill>
                <a:round/>
                <a:headEnd type="none" w="lg" len="med"/>
                <a:tailEnd type="none" w="lg" len="med"/>
              </a:ln>
            </p:spPr>
            <p:txBody>
              <a:bodyPr anchor="ctr">
                <a:spAutoFit/>
              </a:bodyPr>
              <a:lstStyle/>
              <a:p>
                <a:endParaRPr lang="en-US"/>
              </a:p>
            </p:txBody>
          </p:sp>
          <p:sp>
            <p:nvSpPr>
              <p:cNvPr id="434" name="Line 74">
                <a:extLst>
                  <a:ext uri="{FF2B5EF4-FFF2-40B4-BE49-F238E27FC236}">
                    <a16:creationId xmlns:a16="http://schemas.microsoft.com/office/drawing/2014/main" id="{F3E7D830-F2B8-46EE-A383-2540F5806C74}"/>
                  </a:ext>
                </a:extLst>
              </p:cNvPr>
              <p:cNvSpPr>
                <a:spLocks noChangeShapeType="1"/>
              </p:cNvSpPr>
              <p:nvPr/>
            </p:nvSpPr>
            <p:spPr bwMode="auto">
              <a:xfrm flipH="1">
                <a:off x="3703" y="3003"/>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35" name="Line 75">
                <a:extLst>
                  <a:ext uri="{FF2B5EF4-FFF2-40B4-BE49-F238E27FC236}">
                    <a16:creationId xmlns:a16="http://schemas.microsoft.com/office/drawing/2014/main" id="{D92A6CEC-1485-4303-B073-13BC36C9886D}"/>
                  </a:ext>
                </a:extLst>
              </p:cNvPr>
              <p:cNvSpPr>
                <a:spLocks noChangeShapeType="1"/>
              </p:cNvSpPr>
              <p:nvPr/>
            </p:nvSpPr>
            <p:spPr bwMode="auto">
              <a:xfrm flipH="1">
                <a:off x="3703" y="2907"/>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36" name="Line 76">
                <a:extLst>
                  <a:ext uri="{FF2B5EF4-FFF2-40B4-BE49-F238E27FC236}">
                    <a16:creationId xmlns:a16="http://schemas.microsoft.com/office/drawing/2014/main" id="{38E3EB24-37B6-4ACA-BC60-60E6DC5DEBED}"/>
                  </a:ext>
                </a:extLst>
              </p:cNvPr>
              <p:cNvSpPr>
                <a:spLocks noChangeShapeType="1"/>
              </p:cNvSpPr>
              <p:nvPr/>
            </p:nvSpPr>
            <p:spPr bwMode="auto">
              <a:xfrm flipH="1">
                <a:off x="3703" y="2811"/>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37" name="Line 77">
                <a:extLst>
                  <a:ext uri="{FF2B5EF4-FFF2-40B4-BE49-F238E27FC236}">
                    <a16:creationId xmlns:a16="http://schemas.microsoft.com/office/drawing/2014/main" id="{1AAA3FAB-7388-4B3A-AD2F-AFA208C8319C}"/>
                  </a:ext>
                </a:extLst>
              </p:cNvPr>
              <p:cNvSpPr>
                <a:spLocks noChangeShapeType="1"/>
              </p:cNvSpPr>
              <p:nvPr/>
            </p:nvSpPr>
            <p:spPr bwMode="auto">
              <a:xfrm flipH="1">
                <a:off x="3703" y="2715"/>
                <a:ext cx="144"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38" name="Line 78">
                <a:extLst>
                  <a:ext uri="{FF2B5EF4-FFF2-40B4-BE49-F238E27FC236}">
                    <a16:creationId xmlns:a16="http://schemas.microsoft.com/office/drawing/2014/main" id="{E0C4CDC4-21AE-405E-8288-A6935F5A3690}"/>
                  </a:ext>
                </a:extLst>
              </p:cNvPr>
              <p:cNvSpPr>
                <a:spLocks noChangeShapeType="1"/>
              </p:cNvSpPr>
              <p:nvPr/>
            </p:nvSpPr>
            <p:spPr bwMode="auto">
              <a:xfrm flipH="1">
                <a:off x="3799" y="3051"/>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39" name="Line 79">
                <a:extLst>
                  <a:ext uri="{FF2B5EF4-FFF2-40B4-BE49-F238E27FC236}">
                    <a16:creationId xmlns:a16="http://schemas.microsoft.com/office/drawing/2014/main" id="{D7B2FD35-7AC7-42EF-9E1C-96B778B0CA4F}"/>
                  </a:ext>
                </a:extLst>
              </p:cNvPr>
              <p:cNvSpPr>
                <a:spLocks noChangeShapeType="1"/>
              </p:cNvSpPr>
              <p:nvPr/>
            </p:nvSpPr>
            <p:spPr bwMode="auto">
              <a:xfrm flipH="1">
                <a:off x="3799" y="2955"/>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40" name="Line 80">
                <a:extLst>
                  <a:ext uri="{FF2B5EF4-FFF2-40B4-BE49-F238E27FC236}">
                    <a16:creationId xmlns:a16="http://schemas.microsoft.com/office/drawing/2014/main" id="{8B93A48C-6587-4F72-BD28-21DDC3D00851}"/>
                  </a:ext>
                </a:extLst>
              </p:cNvPr>
              <p:cNvSpPr>
                <a:spLocks noChangeShapeType="1"/>
              </p:cNvSpPr>
              <p:nvPr/>
            </p:nvSpPr>
            <p:spPr bwMode="auto">
              <a:xfrm flipH="1">
                <a:off x="3799" y="2859"/>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41" name="Line 81">
                <a:extLst>
                  <a:ext uri="{FF2B5EF4-FFF2-40B4-BE49-F238E27FC236}">
                    <a16:creationId xmlns:a16="http://schemas.microsoft.com/office/drawing/2014/main" id="{3AA82EBF-3DDE-4ADE-8BC2-42318D0E4C85}"/>
                  </a:ext>
                </a:extLst>
              </p:cNvPr>
              <p:cNvSpPr>
                <a:spLocks noChangeShapeType="1"/>
              </p:cNvSpPr>
              <p:nvPr/>
            </p:nvSpPr>
            <p:spPr bwMode="auto">
              <a:xfrm flipH="1">
                <a:off x="3799" y="2763"/>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42" name="Line 82">
                <a:extLst>
                  <a:ext uri="{FF2B5EF4-FFF2-40B4-BE49-F238E27FC236}">
                    <a16:creationId xmlns:a16="http://schemas.microsoft.com/office/drawing/2014/main" id="{A1C7E543-E4BE-430D-AADC-7FB26D1A926B}"/>
                  </a:ext>
                </a:extLst>
              </p:cNvPr>
              <p:cNvSpPr>
                <a:spLocks noChangeShapeType="1"/>
              </p:cNvSpPr>
              <p:nvPr/>
            </p:nvSpPr>
            <p:spPr bwMode="auto">
              <a:xfrm flipH="1">
                <a:off x="3799" y="2667"/>
                <a:ext cx="4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grpSp>
        <p:grpSp>
          <p:nvGrpSpPr>
            <p:cNvPr id="443" name="Group 83">
              <a:extLst>
                <a:ext uri="{FF2B5EF4-FFF2-40B4-BE49-F238E27FC236}">
                  <a16:creationId xmlns:a16="http://schemas.microsoft.com/office/drawing/2014/main" id="{F2177CC4-FDFA-4D11-AC66-3482223499B5}"/>
                </a:ext>
              </a:extLst>
            </p:cNvPr>
            <p:cNvGrpSpPr>
              <a:grpSpLocks/>
            </p:cNvGrpSpPr>
            <p:nvPr/>
          </p:nvGrpSpPr>
          <p:grpSpPr bwMode="auto">
            <a:xfrm>
              <a:off x="8165038" y="6456992"/>
              <a:ext cx="227268" cy="32550"/>
              <a:chOff x="4147" y="3703"/>
              <a:chExt cx="391" cy="56"/>
            </a:xfrm>
          </p:grpSpPr>
          <p:sp>
            <p:nvSpPr>
              <p:cNvPr id="444" name="Oval 84">
                <a:extLst>
                  <a:ext uri="{FF2B5EF4-FFF2-40B4-BE49-F238E27FC236}">
                    <a16:creationId xmlns:a16="http://schemas.microsoft.com/office/drawing/2014/main" id="{889ACB8D-E07A-4CD8-920E-79081E3491BC}"/>
                  </a:ext>
                </a:extLst>
              </p:cNvPr>
              <p:cNvSpPr>
                <a:spLocks noChangeArrowheads="1"/>
              </p:cNvSpPr>
              <p:nvPr/>
            </p:nvSpPr>
            <p:spPr bwMode="auto">
              <a:xfrm>
                <a:off x="4147" y="3703"/>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445" name="Oval 85">
                <a:extLst>
                  <a:ext uri="{FF2B5EF4-FFF2-40B4-BE49-F238E27FC236}">
                    <a16:creationId xmlns:a16="http://schemas.microsoft.com/office/drawing/2014/main" id="{3A776E50-9FB2-4EE1-8DDD-416B17D939A7}"/>
                  </a:ext>
                </a:extLst>
              </p:cNvPr>
              <p:cNvSpPr>
                <a:spLocks noChangeArrowheads="1"/>
              </p:cNvSpPr>
              <p:nvPr/>
            </p:nvSpPr>
            <p:spPr bwMode="auto">
              <a:xfrm>
                <a:off x="4230" y="3703"/>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446" name="Oval 86">
                <a:extLst>
                  <a:ext uri="{FF2B5EF4-FFF2-40B4-BE49-F238E27FC236}">
                    <a16:creationId xmlns:a16="http://schemas.microsoft.com/office/drawing/2014/main" id="{9B0304F9-ADEA-4316-A202-AF0ED8A17458}"/>
                  </a:ext>
                </a:extLst>
              </p:cNvPr>
              <p:cNvSpPr>
                <a:spLocks noChangeArrowheads="1"/>
              </p:cNvSpPr>
              <p:nvPr/>
            </p:nvSpPr>
            <p:spPr bwMode="auto">
              <a:xfrm>
                <a:off x="4314" y="3703"/>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447" name="Oval 87">
                <a:extLst>
                  <a:ext uri="{FF2B5EF4-FFF2-40B4-BE49-F238E27FC236}">
                    <a16:creationId xmlns:a16="http://schemas.microsoft.com/office/drawing/2014/main" id="{FE479220-9319-4351-8C47-9A83834A7C70}"/>
                  </a:ext>
                </a:extLst>
              </p:cNvPr>
              <p:cNvSpPr>
                <a:spLocks noChangeArrowheads="1"/>
              </p:cNvSpPr>
              <p:nvPr/>
            </p:nvSpPr>
            <p:spPr bwMode="auto">
              <a:xfrm>
                <a:off x="4398" y="3703"/>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448" name="Oval 88">
                <a:extLst>
                  <a:ext uri="{FF2B5EF4-FFF2-40B4-BE49-F238E27FC236}">
                    <a16:creationId xmlns:a16="http://schemas.microsoft.com/office/drawing/2014/main" id="{F0DBEFB9-847E-4AC2-B504-313974FE0657}"/>
                  </a:ext>
                </a:extLst>
              </p:cNvPr>
              <p:cNvSpPr>
                <a:spLocks noChangeArrowheads="1"/>
              </p:cNvSpPr>
              <p:nvPr/>
            </p:nvSpPr>
            <p:spPr bwMode="auto">
              <a:xfrm>
                <a:off x="4482" y="3703"/>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grpSp>
        <p:grpSp>
          <p:nvGrpSpPr>
            <p:cNvPr id="449" name="Group 89">
              <a:extLst>
                <a:ext uri="{FF2B5EF4-FFF2-40B4-BE49-F238E27FC236}">
                  <a16:creationId xmlns:a16="http://schemas.microsoft.com/office/drawing/2014/main" id="{4CEBABC2-A069-494F-B241-38EB3CFC4B39}"/>
                </a:ext>
              </a:extLst>
            </p:cNvPr>
            <p:cNvGrpSpPr>
              <a:grpSpLocks/>
            </p:cNvGrpSpPr>
            <p:nvPr/>
          </p:nvGrpSpPr>
          <p:grpSpPr bwMode="auto">
            <a:xfrm>
              <a:off x="8213863" y="6382592"/>
              <a:ext cx="130200" cy="32550"/>
              <a:chOff x="4235" y="3596"/>
              <a:chExt cx="224" cy="56"/>
            </a:xfrm>
          </p:grpSpPr>
          <p:sp>
            <p:nvSpPr>
              <p:cNvPr id="450" name="Oval 90">
                <a:extLst>
                  <a:ext uri="{FF2B5EF4-FFF2-40B4-BE49-F238E27FC236}">
                    <a16:creationId xmlns:a16="http://schemas.microsoft.com/office/drawing/2014/main" id="{EFE0ED73-36F7-4806-9734-F51FD2D587AC}"/>
                  </a:ext>
                </a:extLst>
              </p:cNvPr>
              <p:cNvSpPr>
                <a:spLocks noChangeArrowheads="1"/>
              </p:cNvSpPr>
              <p:nvPr/>
            </p:nvSpPr>
            <p:spPr bwMode="auto">
              <a:xfrm>
                <a:off x="4235" y="3596"/>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451" name="Oval 91">
                <a:extLst>
                  <a:ext uri="{FF2B5EF4-FFF2-40B4-BE49-F238E27FC236}">
                    <a16:creationId xmlns:a16="http://schemas.microsoft.com/office/drawing/2014/main" id="{9E3605BC-980E-4101-93F3-7D2B9F64CFA4}"/>
                  </a:ext>
                </a:extLst>
              </p:cNvPr>
              <p:cNvSpPr>
                <a:spLocks noChangeArrowheads="1"/>
              </p:cNvSpPr>
              <p:nvPr/>
            </p:nvSpPr>
            <p:spPr bwMode="auto">
              <a:xfrm>
                <a:off x="4319" y="3596"/>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452" name="Oval 92">
                <a:extLst>
                  <a:ext uri="{FF2B5EF4-FFF2-40B4-BE49-F238E27FC236}">
                    <a16:creationId xmlns:a16="http://schemas.microsoft.com/office/drawing/2014/main" id="{85B01053-4A2C-46A4-91C5-8E9DD31A38FB}"/>
                  </a:ext>
                </a:extLst>
              </p:cNvPr>
              <p:cNvSpPr>
                <a:spLocks noChangeArrowheads="1"/>
              </p:cNvSpPr>
              <p:nvPr/>
            </p:nvSpPr>
            <p:spPr bwMode="auto">
              <a:xfrm>
                <a:off x="4403" y="3596"/>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grpSp>
        <p:grpSp>
          <p:nvGrpSpPr>
            <p:cNvPr id="453" name="Group 93">
              <a:extLst>
                <a:ext uri="{FF2B5EF4-FFF2-40B4-BE49-F238E27FC236}">
                  <a16:creationId xmlns:a16="http://schemas.microsoft.com/office/drawing/2014/main" id="{F174692B-1C24-41DF-BBA6-EA857526E677}"/>
                </a:ext>
              </a:extLst>
            </p:cNvPr>
            <p:cNvGrpSpPr>
              <a:grpSpLocks/>
            </p:cNvGrpSpPr>
            <p:nvPr/>
          </p:nvGrpSpPr>
          <p:grpSpPr bwMode="auto">
            <a:xfrm>
              <a:off x="8213863" y="6308774"/>
              <a:ext cx="130200" cy="32550"/>
              <a:chOff x="4233" y="3461"/>
              <a:chExt cx="224" cy="56"/>
            </a:xfrm>
          </p:grpSpPr>
          <p:sp>
            <p:nvSpPr>
              <p:cNvPr id="454" name="Oval 94">
                <a:extLst>
                  <a:ext uri="{FF2B5EF4-FFF2-40B4-BE49-F238E27FC236}">
                    <a16:creationId xmlns:a16="http://schemas.microsoft.com/office/drawing/2014/main" id="{735EA468-4297-437B-BD07-5969BB57918D}"/>
                  </a:ext>
                </a:extLst>
              </p:cNvPr>
              <p:cNvSpPr>
                <a:spLocks noChangeArrowheads="1"/>
              </p:cNvSpPr>
              <p:nvPr/>
            </p:nvSpPr>
            <p:spPr bwMode="auto">
              <a:xfrm>
                <a:off x="4233" y="3461"/>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455" name="Oval 95">
                <a:extLst>
                  <a:ext uri="{FF2B5EF4-FFF2-40B4-BE49-F238E27FC236}">
                    <a16:creationId xmlns:a16="http://schemas.microsoft.com/office/drawing/2014/main" id="{9C7AB217-42D3-4ED2-B618-2FC2F1EF10A6}"/>
                  </a:ext>
                </a:extLst>
              </p:cNvPr>
              <p:cNvSpPr>
                <a:spLocks noChangeArrowheads="1"/>
              </p:cNvSpPr>
              <p:nvPr/>
            </p:nvSpPr>
            <p:spPr bwMode="auto">
              <a:xfrm>
                <a:off x="4317" y="3461"/>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456" name="Oval 96">
                <a:extLst>
                  <a:ext uri="{FF2B5EF4-FFF2-40B4-BE49-F238E27FC236}">
                    <a16:creationId xmlns:a16="http://schemas.microsoft.com/office/drawing/2014/main" id="{A44AC587-7F2E-475D-94AD-6C2922BF3BBD}"/>
                  </a:ext>
                </a:extLst>
              </p:cNvPr>
              <p:cNvSpPr>
                <a:spLocks noChangeArrowheads="1"/>
              </p:cNvSpPr>
              <p:nvPr/>
            </p:nvSpPr>
            <p:spPr bwMode="auto">
              <a:xfrm>
                <a:off x="4401" y="3461"/>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grpSp>
        <p:grpSp>
          <p:nvGrpSpPr>
            <p:cNvPr id="457" name="Group 97">
              <a:extLst>
                <a:ext uri="{FF2B5EF4-FFF2-40B4-BE49-F238E27FC236}">
                  <a16:creationId xmlns:a16="http://schemas.microsoft.com/office/drawing/2014/main" id="{F208EC48-A6A3-4A44-BE02-EBE323C8BCF5}"/>
                </a:ext>
              </a:extLst>
            </p:cNvPr>
            <p:cNvGrpSpPr>
              <a:grpSpLocks/>
            </p:cNvGrpSpPr>
            <p:nvPr/>
          </p:nvGrpSpPr>
          <p:grpSpPr bwMode="auto">
            <a:xfrm>
              <a:off x="8237694" y="6234955"/>
              <a:ext cx="81375" cy="32550"/>
              <a:chOff x="4231" y="3326"/>
              <a:chExt cx="140" cy="56"/>
            </a:xfrm>
          </p:grpSpPr>
          <p:sp>
            <p:nvSpPr>
              <p:cNvPr id="458" name="Oval 98">
                <a:extLst>
                  <a:ext uri="{FF2B5EF4-FFF2-40B4-BE49-F238E27FC236}">
                    <a16:creationId xmlns:a16="http://schemas.microsoft.com/office/drawing/2014/main" id="{D900CBDE-41F7-4ADE-A643-51B2E0CC005F}"/>
                  </a:ext>
                </a:extLst>
              </p:cNvPr>
              <p:cNvSpPr>
                <a:spLocks noChangeArrowheads="1"/>
              </p:cNvSpPr>
              <p:nvPr/>
            </p:nvSpPr>
            <p:spPr bwMode="auto">
              <a:xfrm>
                <a:off x="4231" y="3326"/>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459" name="Oval 99">
                <a:extLst>
                  <a:ext uri="{FF2B5EF4-FFF2-40B4-BE49-F238E27FC236}">
                    <a16:creationId xmlns:a16="http://schemas.microsoft.com/office/drawing/2014/main" id="{7A626660-3C64-4A4E-A522-A51A23679723}"/>
                  </a:ext>
                </a:extLst>
              </p:cNvPr>
              <p:cNvSpPr>
                <a:spLocks noChangeArrowheads="1"/>
              </p:cNvSpPr>
              <p:nvPr/>
            </p:nvSpPr>
            <p:spPr bwMode="auto">
              <a:xfrm>
                <a:off x="4315" y="3326"/>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grpSp>
        <p:grpSp>
          <p:nvGrpSpPr>
            <p:cNvPr id="460" name="Group 100">
              <a:extLst>
                <a:ext uri="{FF2B5EF4-FFF2-40B4-BE49-F238E27FC236}">
                  <a16:creationId xmlns:a16="http://schemas.microsoft.com/office/drawing/2014/main" id="{7BF41D0E-E4E4-49CE-8A1E-EDA7B7573CF8}"/>
                </a:ext>
              </a:extLst>
            </p:cNvPr>
            <p:cNvGrpSpPr>
              <a:grpSpLocks/>
            </p:cNvGrpSpPr>
            <p:nvPr/>
          </p:nvGrpSpPr>
          <p:grpSpPr bwMode="auto">
            <a:xfrm>
              <a:off x="8237694" y="6160555"/>
              <a:ext cx="81375" cy="32550"/>
              <a:chOff x="4229" y="3191"/>
              <a:chExt cx="140" cy="56"/>
            </a:xfrm>
          </p:grpSpPr>
          <p:sp>
            <p:nvSpPr>
              <p:cNvPr id="461" name="Oval 101">
                <a:extLst>
                  <a:ext uri="{FF2B5EF4-FFF2-40B4-BE49-F238E27FC236}">
                    <a16:creationId xmlns:a16="http://schemas.microsoft.com/office/drawing/2014/main" id="{57285421-C965-4D39-A1CD-05E91233EE18}"/>
                  </a:ext>
                </a:extLst>
              </p:cNvPr>
              <p:cNvSpPr>
                <a:spLocks noChangeArrowheads="1"/>
              </p:cNvSpPr>
              <p:nvPr/>
            </p:nvSpPr>
            <p:spPr bwMode="auto">
              <a:xfrm>
                <a:off x="4229" y="3191"/>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462" name="Oval 102">
                <a:extLst>
                  <a:ext uri="{FF2B5EF4-FFF2-40B4-BE49-F238E27FC236}">
                    <a16:creationId xmlns:a16="http://schemas.microsoft.com/office/drawing/2014/main" id="{15DB640F-880D-4E20-AE8C-B87BAC6F4756}"/>
                  </a:ext>
                </a:extLst>
              </p:cNvPr>
              <p:cNvSpPr>
                <a:spLocks noChangeArrowheads="1"/>
              </p:cNvSpPr>
              <p:nvPr/>
            </p:nvSpPr>
            <p:spPr bwMode="auto">
              <a:xfrm>
                <a:off x="4313" y="3191"/>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grpSp>
        <p:grpSp>
          <p:nvGrpSpPr>
            <p:cNvPr id="463" name="Group 103">
              <a:extLst>
                <a:ext uri="{FF2B5EF4-FFF2-40B4-BE49-F238E27FC236}">
                  <a16:creationId xmlns:a16="http://schemas.microsoft.com/office/drawing/2014/main" id="{6FD7E46A-379C-4677-B800-E42645BD0208}"/>
                </a:ext>
              </a:extLst>
            </p:cNvPr>
            <p:cNvGrpSpPr>
              <a:grpSpLocks/>
            </p:cNvGrpSpPr>
            <p:nvPr/>
          </p:nvGrpSpPr>
          <p:grpSpPr bwMode="auto">
            <a:xfrm>
              <a:off x="8237694" y="6086736"/>
              <a:ext cx="81375" cy="32550"/>
              <a:chOff x="4227" y="3056"/>
              <a:chExt cx="140" cy="56"/>
            </a:xfrm>
          </p:grpSpPr>
          <p:sp>
            <p:nvSpPr>
              <p:cNvPr id="464" name="Oval 104">
                <a:extLst>
                  <a:ext uri="{FF2B5EF4-FFF2-40B4-BE49-F238E27FC236}">
                    <a16:creationId xmlns:a16="http://schemas.microsoft.com/office/drawing/2014/main" id="{2785F679-3351-4B05-9E11-86DD0457B50B}"/>
                  </a:ext>
                </a:extLst>
              </p:cNvPr>
              <p:cNvSpPr>
                <a:spLocks noChangeArrowheads="1"/>
              </p:cNvSpPr>
              <p:nvPr/>
            </p:nvSpPr>
            <p:spPr bwMode="auto">
              <a:xfrm>
                <a:off x="4227" y="3056"/>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465" name="Oval 105">
                <a:extLst>
                  <a:ext uri="{FF2B5EF4-FFF2-40B4-BE49-F238E27FC236}">
                    <a16:creationId xmlns:a16="http://schemas.microsoft.com/office/drawing/2014/main" id="{1B16F17F-EE49-44FA-9321-94217D999C5D}"/>
                  </a:ext>
                </a:extLst>
              </p:cNvPr>
              <p:cNvSpPr>
                <a:spLocks noChangeArrowheads="1"/>
              </p:cNvSpPr>
              <p:nvPr/>
            </p:nvSpPr>
            <p:spPr bwMode="auto">
              <a:xfrm>
                <a:off x="4311" y="3056"/>
                <a:ext cx="56" cy="56"/>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grpSp>
        <p:sp>
          <p:nvSpPr>
            <p:cNvPr id="466" name="Oval 106">
              <a:extLst>
                <a:ext uri="{FF2B5EF4-FFF2-40B4-BE49-F238E27FC236}">
                  <a16:creationId xmlns:a16="http://schemas.microsoft.com/office/drawing/2014/main" id="{8A838D1D-7E8F-43AD-93BC-B071C7E9B89F}"/>
                </a:ext>
              </a:extLst>
            </p:cNvPr>
            <p:cNvSpPr>
              <a:spLocks noChangeArrowheads="1"/>
            </p:cNvSpPr>
            <p:nvPr/>
          </p:nvSpPr>
          <p:spPr bwMode="auto">
            <a:xfrm>
              <a:off x="8262106" y="6012917"/>
              <a:ext cx="32550" cy="32550"/>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467" name="Oval 107">
              <a:extLst>
                <a:ext uri="{FF2B5EF4-FFF2-40B4-BE49-F238E27FC236}">
                  <a16:creationId xmlns:a16="http://schemas.microsoft.com/office/drawing/2014/main" id="{3C563550-B969-4921-BAFF-4287FDFE69AC}"/>
                </a:ext>
              </a:extLst>
            </p:cNvPr>
            <p:cNvSpPr>
              <a:spLocks noChangeArrowheads="1"/>
            </p:cNvSpPr>
            <p:nvPr/>
          </p:nvSpPr>
          <p:spPr bwMode="auto">
            <a:xfrm>
              <a:off x="8262106" y="5938517"/>
              <a:ext cx="32550" cy="32550"/>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468" name="Oval 108">
              <a:extLst>
                <a:ext uri="{FF2B5EF4-FFF2-40B4-BE49-F238E27FC236}">
                  <a16:creationId xmlns:a16="http://schemas.microsoft.com/office/drawing/2014/main" id="{10902D81-116B-4A91-A81E-D10BB9D4102E}"/>
                </a:ext>
              </a:extLst>
            </p:cNvPr>
            <p:cNvSpPr>
              <a:spLocks noChangeArrowheads="1"/>
            </p:cNvSpPr>
            <p:nvPr/>
          </p:nvSpPr>
          <p:spPr bwMode="auto">
            <a:xfrm>
              <a:off x="8262106" y="5864699"/>
              <a:ext cx="32550" cy="32550"/>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469" name="Oval 109">
              <a:extLst>
                <a:ext uri="{FF2B5EF4-FFF2-40B4-BE49-F238E27FC236}">
                  <a16:creationId xmlns:a16="http://schemas.microsoft.com/office/drawing/2014/main" id="{509705DA-4AC9-40B5-A3D5-B9E099A622C7}"/>
                </a:ext>
              </a:extLst>
            </p:cNvPr>
            <p:cNvSpPr>
              <a:spLocks noChangeArrowheads="1"/>
            </p:cNvSpPr>
            <p:nvPr/>
          </p:nvSpPr>
          <p:spPr bwMode="auto">
            <a:xfrm>
              <a:off x="8262106" y="5790880"/>
              <a:ext cx="32550" cy="32550"/>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470" name="Oval 110">
              <a:extLst>
                <a:ext uri="{FF2B5EF4-FFF2-40B4-BE49-F238E27FC236}">
                  <a16:creationId xmlns:a16="http://schemas.microsoft.com/office/drawing/2014/main" id="{C47656AD-F440-4687-A0EF-E632A5494C0D}"/>
                </a:ext>
              </a:extLst>
            </p:cNvPr>
            <p:cNvSpPr>
              <a:spLocks noChangeArrowheads="1"/>
            </p:cNvSpPr>
            <p:nvPr/>
          </p:nvSpPr>
          <p:spPr bwMode="auto">
            <a:xfrm>
              <a:off x="8262106" y="5717062"/>
              <a:ext cx="32550" cy="32550"/>
            </a:xfrm>
            <a:prstGeom prst="ellipse">
              <a:avLst/>
            </a:prstGeom>
            <a:noFill/>
            <a:ln w="12700">
              <a:solidFill>
                <a:schemeClr val="tx1"/>
              </a:solidFill>
              <a:round/>
              <a:headEnd type="none" w="lg" len="med"/>
              <a:tailEnd type="none" w="lg" len="med"/>
            </a:ln>
          </p:spPr>
          <p:txBody>
            <a:bodyPr wrap="none" anchor="ctr">
              <a:spAutoFit/>
            </a:bodyPr>
            <a:lstStyle/>
            <a:p>
              <a:endParaRPr lang="en-US"/>
            </a:p>
          </p:txBody>
        </p:sp>
        <p:sp>
          <p:nvSpPr>
            <p:cNvPr id="471" name="Line 117">
              <a:extLst>
                <a:ext uri="{FF2B5EF4-FFF2-40B4-BE49-F238E27FC236}">
                  <a16:creationId xmlns:a16="http://schemas.microsoft.com/office/drawing/2014/main" id="{31A79162-A7F0-4069-9ACC-8399905B2811}"/>
                </a:ext>
              </a:extLst>
            </p:cNvPr>
            <p:cNvSpPr>
              <a:spLocks noChangeShapeType="1"/>
            </p:cNvSpPr>
            <p:nvPr/>
          </p:nvSpPr>
          <p:spPr bwMode="auto">
            <a:xfrm>
              <a:off x="7662257" y="4145944"/>
              <a:ext cx="0" cy="1529849"/>
            </a:xfrm>
            <a:prstGeom prst="line">
              <a:avLst/>
            </a:prstGeom>
            <a:noFill/>
            <a:ln w="12700">
              <a:solidFill>
                <a:schemeClr val="tx1"/>
              </a:solidFill>
              <a:round/>
              <a:headEnd type="none" w="lg" len="med"/>
              <a:tailEnd type="none" w="lg" len="med"/>
            </a:ln>
          </p:spPr>
          <p:txBody>
            <a:bodyPr anchor="ctr">
              <a:noAutofit/>
            </a:bodyPr>
            <a:lstStyle/>
            <a:p>
              <a:endParaRPr lang="en-US"/>
            </a:p>
          </p:txBody>
        </p:sp>
        <p:sp>
          <p:nvSpPr>
            <p:cNvPr id="472" name="Line 119">
              <a:extLst>
                <a:ext uri="{FF2B5EF4-FFF2-40B4-BE49-F238E27FC236}">
                  <a16:creationId xmlns:a16="http://schemas.microsoft.com/office/drawing/2014/main" id="{D4BAB965-7704-42B7-807B-388200B06154}"/>
                </a:ext>
              </a:extLst>
            </p:cNvPr>
            <p:cNvSpPr>
              <a:spLocks noChangeShapeType="1"/>
            </p:cNvSpPr>
            <p:nvPr/>
          </p:nvSpPr>
          <p:spPr bwMode="auto">
            <a:xfrm flipH="1">
              <a:off x="6463139" y="5295656"/>
              <a:ext cx="1769324" cy="0"/>
            </a:xfrm>
            <a:prstGeom prst="line">
              <a:avLst/>
            </a:prstGeom>
            <a:noFill/>
            <a:ln w="12700">
              <a:solidFill>
                <a:schemeClr val="tx1"/>
              </a:solidFill>
              <a:prstDash val="dash"/>
              <a:round/>
              <a:headEnd type="none" w="lg" len="med"/>
              <a:tailEnd type="none" w="lg" len="med"/>
            </a:ln>
          </p:spPr>
          <p:txBody>
            <a:bodyPr anchor="ctr">
              <a:spAutoFit/>
            </a:bodyPr>
            <a:lstStyle/>
            <a:p>
              <a:endParaRPr lang="en-US"/>
            </a:p>
          </p:txBody>
        </p:sp>
        <p:sp>
          <p:nvSpPr>
            <p:cNvPr id="473" name="Line 120">
              <a:extLst>
                <a:ext uri="{FF2B5EF4-FFF2-40B4-BE49-F238E27FC236}">
                  <a16:creationId xmlns:a16="http://schemas.microsoft.com/office/drawing/2014/main" id="{8A86E15E-AC92-4335-852D-0789D902D77E}"/>
                </a:ext>
              </a:extLst>
            </p:cNvPr>
            <p:cNvSpPr>
              <a:spLocks noChangeShapeType="1"/>
            </p:cNvSpPr>
            <p:nvPr/>
          </p:nvSpPr>
          <p:spPr bwMode="auto">
            <a:xfrm flipH="1">
              <a:off x="5751452" y="4872092"/>
              <a:ext cx="2490892" cy="0"/>
            </a:xfrm>
            <a:prstGeom prst="line">
              <a:avLst/>
            </a:prstGeom>
            <a:noFill/>
            <a:ln w="12700">
              <a:solidFill>
                <a:schemeClr val="tx1"/>
              </a:solidFill>
              <a:prstDash val="dash"/>
              <a:round/>
              <a:headEnd type="none" w="lg" len="med"/>
              <a:tailEnd type="none" w="lg" len="med"/>
            </a:ln>
          </p:spPr>
          <p:txBody>
            <a:bodyPr wrap="square" anchor="ctr">
              <a:spAutoFit/>
            </a:bodyPr>
            <a:lstStyle/>
            <a:p>
              <a:endParaRPr lang="en-US"/>
            </a:p>
          </p:txBody>
        </p:sp>
        <p:sp>
          <p:nvSpPr>
            <p:cNvPr id="474" name="Line 127">
              <a:extLst>
                <a:ext uri="{FF2B5EF4-FFF2-40B4-BE49-F238E27FC236}">
                  <a16:creationId xmlns:a16="http://schemas.microsoft.com/office/drawing/2014/main" id="{84EB0D29-67E5-4B13-A8FF-FDF0CAF9957B}"/>
                </a:ext>
              </a:extLst>
            </p:cNvPr>
            <p:cNvSpPr>
              <a:spLocks noChangeShapeType="1"/>
            </p:cNvSpPr>
            <p:nvPr/>
          </p:nvSpPr>
          <p:spPr bwMode="auto">
            <a:xfrm flipH="1">
              <a:off x="6007440" y="4160475"/>
              <a:ext cx="1658305" cy="1371749"/>
            </a:xfrm>
            <a:prstGeom prst="line">
              <a:avLst/>
            </a:prstGeom>
            <a:noFill/>
            <a:ln w="76200">
              <a:solidFill>
                <a:srgbClr val="000000"/>
              </a:solidFill>
              <a:round/>
              <a:headEnd type="none" w="lg" len="med"/>
              <a:tailEnd type="none" w="lg" len="med"/>
            </a:ln>
          </p:spPr>
          <p:txBody>
            <a:bodyPr anchor="ctr">
              <a:spAutoFit/>
            </a:bodyPr>
            <a:lstStyle/>
            <a:p>
              <a:endParaRPr lang="en-US"/>
            </a:p>
          </p:txBody>
        </p:sp>
        <p:sp>
          <p:nvSpPr>
            <p:cNvPr id="475" name="Line 198">
              <a:extLst>
                <a:ext uri="{FF2B5EF4-FFF2-40B4-BE49-F238E27FC236}">
                  <a16:creationId xmlns:a16="http://schemas.microsoft.com/office/drawing/2014/main" id="{DC89DF3C-12A6-43BB-8EB6-5F56B0ECC99C}"/>
                </a:ext>
              </a:extLst>
            </p:cNvPr>
            <p:cNvSpPr>
              <a:spLocks noChangeShapeType="1"/>
            </p:cNvSpPr>
            <p:nvPr/>
          </p:nvSpPr>
          <p:spPr bwMode="auto">
            <a:xfrm>
              <a:off x="8223457" y="4874417"/>
              <a:ext cx="2" cy="407123"/>
            </a:xfrm>
            <a:prstGeom prst="line">
              <a:avLst/>
            </a:prstGeom>
            <a:noFill/>
            <a:ln w="12700">
              <a:solidFill>
                <a:schemeClr val="tx1"/>
              </a:solidFill>
              <a:round/>
              <a:headEnd type="triangle" w="med" len="med"/>
              <a:tailEnd type="triangle" w="med" len="med"/>
            </a:ln>
          </p:spPr>
          <p:txBody>
            <a:bodyPr wrap="square" anchor="ctr">
              <a:spAutoFit/>
            </a:bodyPr>
            <a:lstStyle/>
            <a:p>
              <a:endParaRPr lang="en-US"/>
            </a:p>
          </p:txBody>
        </p:sp>
        <p:sp>
          <p:nvSpPr>
            <p:cNvPr id="477" name="Rectangle 115">
              <a:extLst>
                <a:ext uri="{FF2B5EF4-FFF2-40B4-BE49-F238E27FC236}">
                  <a16:creationId xmlns:a16="http://schemas.microsoft.com/office/drawing/2014/main" id="{7AA4D8E5-5D84-411F-8AAF-01A56CFA2BEF}"/>
                </a:ext>
              </a:extLst>
            </p:cNvPr>
            <p:cNvSpPr>
              <a:spLocks noChangeArrowheads="1"/>
            </p:cNvSpPr>
            <p:nvPr/>
          </p:nvSpPr>
          <p:spPr bwMode="auto">
            <a:xfrm>
              <a:off x="7490787" y="5675793"/>
              <a:ext cx="342940" cy="147638"/>
            </a:xfrm>
            <a:prstGeom prst="rect">
              <a:avLst/>
            </a:prstGeom>
            <a:solidFill>
              <a:srgbClr val="F14343"/>
            </a:solidFill>
            <a:ln w="12700">
              <a:solidFill>
                <a:schemeClr val="tx1"/>
              </a:solidFill>
              <a:miter lim="800000"/>
              <a:headEnd type="none" w="lg" len="med"/>
              <a:tailEnd type="none" w="lg" len="med"/>
            </a:ln>
          </p:spPr>
          <p:txBody>
            <a:bodyPr wrap="square" anchor="ctr">
              <a:spAutoFit/>
            </a:bodyPr>
            <a:lstStyle/>
            <a:p>
              <a:endParaRPr lang="en-US"/>
            </a:p>
          </p:txBody>
        </p:sp>
        <p:grpSp>
          <p:nvGrpSpPr>
            <p:cNvPr id="478" name="Group 5">
              <a:extLst>
                <a:ext uri="{FF2B5EF4-FFF2-40B4-BE49-F238E27FC236}">
                  <a16:creationId xmlns:a16="http://schemas.microsoft.com/office/drawing/2014/main" id="{2C46D6E7-C5D6-4B3A-B81E-3D5A96D106A4}"/>
                </a:ext>
              </a:extLst>
            </p:cNvPr>
            <p:cNvGrpSpPr>
              <a:grpSpLocks/>
            </p:cNvGrpSpPr>
            <p:nvPr/>
          </p:nvGrpSpPr>
          <p:grpSpPr bwMode="auto">
            <a:xfrm>
              <a:off x="8158644" y="4725450"/>
              <a:ext cx="242962" cy="2309304"/>
              <a:chOff x="4136" y="724"/>
              <a:chExt cx="418" cy="2058"/>
            </a:xfrm>
          </p:grpSpPr>
          <p:sp>
            <p:nvSpPr>
              <p:cNvPr id="479" name="Line 6">
                <a:extLst>
                  <a:ext uri="{FF2B5EF4-FFF2-40B4-BE49-F238E27FC236}">
                    <a16:creationId xmlns:a16="http://schemas.microsoft.com/office/drawing/2014/main" id="{4E4C97BB-C74E-4C3E-919F-2E0D0970D79B}"/>
                  </a:ext>
                </a:extLst>
              </p:cNvPr>
              <p:cNvSpPr>
                <a:spLocks noChangeShapeType="1"/>
              </p:cNvSpPr>
              <p:nvPr/>
            </p:nvSpPr>
            <p:spPr bwMode="auto">
              <a:xfrm flipV="1">
                <a:off x="4554" y="724"/>
                <a:ext cx="0" cy="2051"/>
              </a:xfrm>
              <a:prstGeom prst="line">
                <a:avLst/>
              </a:prstGeom>
              <a:noFill/>
              <a:ln w="28575">
                <a:solidFill>
                  <a:schemeClr val="tx1"/>
                </a:solidFill>
                <a:round/>
                <a:headEnd type="none" w="lg" len="med"/>
                <a:tailEnd type="none" w="lg" len="med"/>
              </a:ln>
            </p:spPr>
            <p:txBody>
              <a:bodyPr anchor="ctr">
                <a:spAutoFit/>
              </a:bodyPr>
              <a:lstStyle/>
              <a:p>
                <a:endParaRPr lang="en-US"/>
              </a:p>
            </p:txBody>
          </p:sp>
          <p:sp>
            <p:nvSpPr>
              <p:cNvPr id="480" name="Line 7">
                <a:extLst>
                  <a:ext uri="{FF2B5EF4-FFF2-40B4-BE49-F238E27FC236}">
                    <a16:creationId xmlns:a16="http://schemas.microsoft.com/office/drawing/2014/main" id="{541EC1ED-224E-4FE2-8A74-30CCFB4C19A2}"/>
                  </a:ext>
                </a:extLst>
              </p:cNvPr>
              <p:cNvSpPr>
                <a:spLocks noChangeShapeType="1"/>
              </p:cNvSpPr>
              <p:nvPr/>
            </p:nvSpPr>
            <p:spPr bwMode="auto">
              <a:xfrm flipV="1">
                <a:off x="4136" y="724"/>
                <a:ext cx="0" cy="2058"/>
              </a:xfrm>
              <a:prstGeom prst="line">
                <a:avLst/>
              </a:prstGeom>
              <a:noFill/>
              <a:ln w="28575">
                <a:solidFill>
                  <a:schemeClr val="tx1"/>
                </a:solidFill>
                <a:round/>
                <a:headEnd type="none" w="lg" len="med"/>
                <a:tailEnd type="none" w="lg" len="med"/>
              </a:ln>
            </p:spPr>
            <p:txBody>
              <a:bodyPr anchor="ctr">
                <a:spAutoFit/>
              </a:bodyPr>
              <a:lstStyle/>
              <a:p>
                <a:endParaRPr lang="en-US"/>
              </a:p>
            </p:txBody>
          </p:sp>
        </p:grpSp>
        <p:cxnSp>
          <p:nvCxnSpPr>
            <p:cNvPr id="481" name="Straight Connector 187">
              <a:extLst>
                <a:ext uri="{FF2B5EF4-FFF2-40B4-BE49-F238E27FC236}">
                  <a16:creationId xmlns:a16="http://schemas.microsoft.com/office/drawing/2014/main" id="{2A53E5A1-9847-43EE-8514-56F36A91624D}"/>
                </a:ext>
              </a:extLst>
            </p:cNvPr>
            <p:cNvCxnSpPr>
              <a:cxnSpLocks noChangeShapeType="1"/>
            </p:cNvCxnSpPr>
            <p:nvPr/>
          </p:nvCxnSpPr>
          <p:spPr bwMode="auto">
            <a:xfrm rot="5400000">
              <a:off x="6445857" y="6101643"/>
              <a:ext cx="968362" cy="0"/>
            </a:xfrm>
            <a:prstGeom prst="line">
              <a:avLst/>
            </a:prstGeom>
            <a:noFill/>
            <a:ln w="63500" algn="ctr">
              <a:solidFill>
                <a:schemeClr val="tx1"/>
              </a:solidFill>
              <a:round/>
              <a:headEnd type="none" w="lg" len="med"/>
              <a:tailEnd type="none" w="lg" len="med"/>
            </a:ln>
          </p:spPr>
        </p:cxnSp>
        <p:cxnSp>
          <p:nvCxnSpPr>
            <p:cNvPr id="482" name="Straight Connector 189">
              <a:extLst>
                <a:ext uri="{FF2B5EF4-FFF2-40B4-BE49-F238E27FC236}">
                  <a16:creationId xmlns:a16="http://schemas.microsoft.com/office/drawing/2014/main" id="{19835BAE-3AEB-4C01-84EF-7FCC09714B17}"/>
                </a:ext>
              </a:extLst>
            </p:cNvPr>
            <p:cNvCxnSpPr>
              <a:cxnSpLocks noChangeShapeType="1"/>
            </p:cNvCxnSpPr>
            <p:nvPr/>
          </p:nvCxnSpPr>
          <p:spPr bwMode="auto">
            <a:xfrm rot="5400000">
              <a:off x="8127547" y="6084702"/>
              <a:ext cx="968362" cy="4069"/>
            </a:xfrm>
            <a:prstGeom prst="line">
              <a:avLst/>
            </a:prstGeom>
            <a:noFill/>
            <a:ln w="63500" algn="ctr">
              <a:solidFill>
                <a:schemeClr val="tx1"/>
              </a:solidFill>
              <a:round/>
              <a:headEnd type="none" w="lg" len="med"/>
              <a:tailEnd type="none" w="lg" len="med"/>
            </a:ln>
          </p:spPr>
        </p:cxnSp>
        <p:cxnSp>
          <p:nvCxnSpPr>
            <p:cNvPr id="483" name="Straight Connector 190">
              <a:extLst>
                <a:ext uri="{FF2B5EF4-FFF2-40B4-BE49-F238E27FC236}">
                  <a16:creationId xmlns:a16="http://schemas.microsoft.com/office/drawing/2014/main" id="{B5D846AC-AAEC-4626-A3B6-8F3BE1D80DF1}"/>
                </a:ext>
              </a:extLst>
            </p:cNvPr>
            <p:cNvCxnSpPr>
              <a:cxnSpLocks noChangeShapeType="1"/>
            </p:cNvCxnSpPr>
            <p:nvPr/>
          </p:nvCxnSpPr>
          <p:spPr bwMode="auto">
            <a:xfrm rot="10800000">
              <a:off x="6931575" y="6573242"/>
              <a:ext cx="1681025" cy="0"/>
            </a:xfrm>
            <a:prstGeom prst="line">
              <a:avLst/>
            </a:prstGeom>
            <a:noFill/>
            <a:ln w="63500" algn="ctr">
              <a:solidFill>
                <a:schemeClr val="tx1"/>
              </a:solidFill>
              <a:round/>
              <a:headEnd type="none" w="lg" len="med"/>
              <a:tailEnd type="none" w="lg" len="med"/>
            </a:ln>
          </p:spPr>
        </p:cxnSp>
        <p:sp>
          <p:nvSpPr>
            <p:cNvPr id="484" name="Rectangle 112">
              <a:extLst>
                <a:ext uri="{FF2B5EF4-FFF2-40B4-BE49-F238E27FC236}">
                  <a16:creationId xmlns:a16="http://schemas.microsoft.com/office/drawing/2014/main" id="{17A185B9-1044-4C74-83E6-42E703B945D1}"/>
                </a:ext>
              </a:extLst>
            </p:cNvPr>
            <p:cNvSpPr>
              <a:spLocks noChangeArrowheads="1"/>
            </p:cNvSpPr>
            <p:nvPr/>
          </p:nvSpPr>
          <p:spPr bwMode="auto">
            <a:xfrm>
              <a:off x="8160969" y="6525579"/>
              <a:ext cx="236569" cy="191812"/>
            </a:xfrm>
            <a:prstGeom prst="rect">
              <a:avLst/>
            </a:prstGeom>
            <a:solidFill>
              <a:srgbClr val="8EAED2"/>
            </a:solidFill>
            <a:ln w="12700">
              <a:noFill/>
              <a:miter lim="800000"/>
              <a:headEnd type="none" w="lg" len="med"/>
              <a:tailEnd type="none" w="lg" len="med"/>
            </a:ln>
          </p:spPr>
          <p:txBody>
            <a:bodyPr anchor="ctr">
              <a:spAutoFit/>
            </a:bodyPr>
            <a:lstStyle/>
            <a:p>
              <a:endParaRPr lang="en-US"/>
            </a:p>
          </p:txBody>
        </p:sp>
        <p:sp>
          <p:nvSpPr>
            <p:cNvPr id="485" name="Rectangle 194">
              <a:extLst>
                <a:ext uri="{FF2B5EF4-FFF2-40B4-BE49-F238E27FC236}">
                  <a16:creationId xmlns:a16="http://schemas.microsoft.com/office/drawing/2014/main" id="{F7EE4044-DEB4-43A4-BB8B-327F9E66AE0A}"/>
                </a:ext>
              </a:extLst>
            </p:cNvPr>
            <p:cNvSpPr>
              <a:spLocks noChangeArrowheads="1"/>
            </p:cNvSpPr>
            <p:nvPr/>
          </p:nvSpPr>
          <p:spPr bwMode="auto">
            <a:xfrm>
              <a:off x="6374208" y="5204980"/>
              <a:ext cx="76725" cy="1413125"/>
            </a:xfrm>
            <a:prstGeom prst="rect">
              <a:avLst/>
            </a:prstGeom>
            <a:noFill/>
            <a:ln w="12700" algn="ctr">
              <a:solidFill>
                <a:srgbClr val="000000"/>
              </a:solidFill>
              <a:round/>
              <a:headEnd type="none" w="lg" len="med"/>
              <a:tailEnd type="none" w="lg" len="med"/>
            </a:ln>
          </p:spPr>
          <p:txBody>
            <a:bodyPr wrap="square">
              <a:noAutofit/>
            </a:bodyPr>
            <a:lstStyle/>
            <a:p>
              <a:pPr eaLnBrk="0" hangingPunct="0">
                <a:spcBef>
                  <a:spcPct val="50000"/>
                </a:spcBef>
              </a:pPr>
              <a:endParaRPr lang="en-US" sz="2800">
                <a:latin typeface="Times New Roman" pitchFamily="18" charset="0"/>
              </a:endParaRPr>
            </a:p>
          </p:txBody>
        </p:sp>
        <p:sp>
          <p:nvSpPr>
            <p:cNvPr id="486" name="Freeform 199">
              <a:extLst>
                <a:ext uri="{FF2B5EF4-FFF2-40B4-BE49-F238E27FC236}">
                  <a16:creationId xmlns:a16="http://schemas.microsoft.com/office/drawing/2014/main" id="{4CBC8D81-22AD-4E8A-B0E4-555E6686E7E9}"/>
                </a:ext>
              </a:extLst>
            </p:cNvPr>
            <p:cNvSpPr>
              <a:spLocks noChangeArrowheads="1"/>
            </p:cNvSpPr>
            <p:nvPr/>
          </p:nvSpPr>
          <p:spPr bwMode="auto">
            <a:xfrm>
              <a:off x="5476758" y="4955043"/>
              <a:ext cx="945112" cy="337125"/>
            </a:xfrm>
            <a:custGeom>
              <a:avLst/>
              <a:gdLst>
                <a:gd name="T0" fmla="*/ 1060174 w 2531165"/>
                <a:gd name="T1" fmla="*/ 0 h 1172817"/>
                <a:gd name="T2" fmla="*/ 245165 w 2531165"/>
                <a:gd name="T3" fmla="*/ 874643 h 1172817"/>
                <a:gd name="T4" fmla="*/ 2531165 w 2531165"/>
                <a:gd name="T5" fmla="*/ 1172817 h 1172817"/>
                <a:gd name="T6" fmla="*/ 0 60000 65536"/>
                <a:gd name="T7" fmla="*/ 0 60000 65536"/>
                <a:gd name="T8" fmla="*/ 0 60000 65536"/>
                <a:gd name="T9" fmla="*/ 0 w 2531165"/>
                <a:gd name="T10" fmla="*/ 0 h 1172817"/>
                <a:gd name="T11" fmla="*/ 2531165 w 2531165"/>
                <a:gd name="T12" fmla="*/ 1172817 h 1172817"/>
                <a:gd name="connsiteX0" fmla="*/ 530087 w 3110448"/>
                <a:gd name="connsiteY0" fmla="*/ 0 h 1225190"/>
                <a:gd name="connsiteX1" fmla="*/ 824448 w 3110448"/>
                <a:gd name="connsiteY1" fmla="*/ 927016 h 1225190"/>
                <a:gd name="connsiteX2" fmla="*/ 3110448 w 3110448"/>
                <a:gd name="connsiteY2" fmla="*/ 1225190 h 1225190"/>
                <a:gd name="connsiteX0" fmla="*/ 186787 w 2767148"/>
                <a:gd name="connsiteY0" fmla="*/ 0 h 1225190"/>
                <a:gd name="connsiteX1" fmla="*/ 481148 w 2767148"/>
                <a:gd name="connsiteY1" fmla="*/ 927016 h 1225190"/>
                <a:gd name="connsiteX2" fmla="*/ 2767148 w 2767148"/>
                <a:gd name="connsiteY2" fmla="*/ 1225190 h 1225190"/>
              </a:gdLst>
              <a:ahLst/>
              <a:cxnLst>
                <a:cxn ang="0">
                  <a:pos x="connsiteX0" y="connsiteY0"/>
                </a:cxn>
                <a:cxn ang="0">
                  <a:pos x="connsiteX1" y="connsiteY1"/>
                </a:cxn>
                <a:cxn ang="0">
                  <a:pos x="connsiteX2" y="connsiteY2"/>
                </a:cxn>
              </a:cxnLst>
              <a:rect l="l" t="t" r="r" b="b"/>
              <a:pathLst>
                <a:path w="2767148" h="1225190">
                  <a:moveTo>
                    <a:pt x="186787" y="0"/>
                  </a:moveTo>
                  <a:cubicBezTo>
                    <a:pt x="0" y="21211"/>
                    <a:pt x="51088" y="722818"/>
                    <a:pt x="481148" y="927016"/>
                  </a:cubicBezTo>
                  <a:cubicBezTo>
                    <a:pt x="911208" y="1131214"/>
                    <a:pt x="1746730" y="1173837"/>
                    <a:pt x="2767148" y="1225190"/>
                  </a:cubicBezTo>
                </a:path>
              </a:pathLst>
            </a:custGeom>
            <a:noFill/>
            <a:ln w="38100" algn="ctr">
              <a:solidFill>
                <a:schemeClr val="tx1"/>
              </a:solidFill>
              <a:round/>
              <a:headEnd type="none" w="lg" len="med"/>
              <a:tailEnd type="none" w="lg" len="med"/>
            </a:ln>
          </p:spPr>
          <p:txBody>
            <a:bodyPr>
              <a:noAutofit/>
            </a:bodyPr>
            <a:lstStyle/>
            <a:p>
              <a:pPr eaLnBrk="0" hangingPunct="0">
                <a:spcBef>
                  <a:spcPct val="50000"/>
                </a:spcBef>
              </a:pPr>
              <a:endParaRPr lang="en-US" sz="2800">
                <a:latin typeface="Times New Roman" pitchFamily="18" charset="0"/>
              </a:endParaRPr>
            </a:p>
          </p:txBody>
        </p:sp>
        <p:sp>
          <p:nvSpPr>
            <p:cNvPr id="487" name="Line 118">
              <a:extLst>
                <a:ext uri="{FF2B5EF4-FFF2-40B4-BE49-F238E27FC236}">
                  <a16:creationId xmlns:a16="http://schemas.microsoft.com/office/drawing/2014/main" id="{9B2584F3-C29D-414E-ACD5-20B9E2709696}"/>
                </a:ext>
              </a:extLst>
            </p:cNvPr>
            <p:cNvSpPr>
              <a:spLocks noChangeShapeType="1"/>
            </p:cNvSpPr>
            <p:nvPr/>
          </p:nvSpPr>
          <p:spPr bwMode="auto">
            <a:xfrm flipV="1">
              <a:off x="6927557" y="4892268"/>
              <a:ext cx="0" cy="620774"/>
            </a:xfrm>
            <a:prstGeom prst="line">
              <a:avLst/>
            </a:prstGeom>
            <a:noFill/>
            <a:ln w="76200">
              <a:solidFill>
                <a:srgbClr val="000000"/>
              </a:solidFill>
              <a:round/>
              <a:headEnd type="none" w="lg" len="med"/>
              <a:tailEnd type="none" w="lg" len="med"/>
            </a:ln>
          </p:spPr>
          <p:txBody>
            <a:bodyPr wrap="square" anchor="ctr">
              <a:spAutoFit/>
            </a:bodyPr>
            <a:lstStyle/>
            <a:p>
              <a:endParaRPr lang="en-US"/>
            </a:p>
          </p:txBody>
        </p:sp>
        <p:sp>
          <p:nvSpPr>
            <p:cNvPr id="488" name="Line 118">
              <a:extLst>
                <a:ext uri="{FF2B5EF4-FFF2-40B4-BE49-F238E27FC236}">
                  <a16:creationId xmlns:a16="http://schemas.microsoft.com/office/drawing/2014/main" id="{F7DA4469-81D5-4DAB-BD78-EE0A7CA1F0E7}"/>
                </a:ext>
              </a:extLst>
            </p:cNvPr>
            <p:cNvSpPr>
              <a:spLocks noChangeShapeType="1"/>
            </p:cNvSpPr>
            <p:nvPr/>
          </p:nvSpPr>
          <p:spPr bwMode="auto">
            <a:xfrm flipV="1">
              <a:off x="6927557" y="4780668"/>
              <a:ext cx="0" cy="843974"/>
            </a:xfrm>
            <a:prstGeom prst="line">
              <a:avLst/>
            </a:prstGeom>
            <a:noFill/>
            <a:ln w="76200">
              <a:solidFill>
                <a:srgbClr val="000000"/>
              </a:solidFill>
              <a:round/>
              <a:headEnd type="none" w="lg" len="med"/>
              <a:tailEnd type="none" w="lg" len="med"/>
            </a:ln>
          </p:spPr>
          <p:txBody>
            <a:bodyPr anchor="ctr">
              <a:spAutoFit/>
            </a:bodyPr>
            <a:lstStyle/>
            <a:p>
              <a:endParaRPr lang="en-US"/>
            </a:p>
          </p:txBody>
        </p:sp>
        <p:cxnSp>
          <p:nvCxnSpPr>
            <p:cNvPr id="489" name="Straight Connector 192">
              <a:extLst>
                <a:ext uri="{FF2B5EF4-FFF2-40B4-BE49-F238E27FC236}">
                  <a16:creationId xmlns:a16="http://schemas.microsoft.com/office/drawing/2014/main" id="{B5336F12-7A18-45D0-BF3D-3BEBC456F38C}"/>
                </a:ext>
              </a:extLst>
            </p:cNvPr>
            <p:cNvCxnSpPr>
              <a:cxnSpLocks noChangeShapeType="1"/>
            </p:cNvCxnSpPr>
            <p:nvPr/>
          </p:nvCxnSpPr>
          <p:spPr bwMode="auto">
            <a:xfrm rot="16200000" flipH="1">
              <a:off x="6192449" y="5522752"/>
              <a:ext cx="468496" cy="2678"/>
            </a:xfrm>
            <a:prstGeom prst="line">
              <a:avLst/>
            </a:prstGeom>
            <a:noFill/>
            <a:ln w="25400" algn="ctr">
              <a:solidFill>
                <a:srgbClr val="0070C0"/>
              </a:solidFill>
              <a:round/>
              <a:headEnd type="none" w="lg" len="med"/>
              <a:tailEnd type="none" w="lg" len="med"/>
            </a:ln>
          </p:spPr>
        </p:cxnSp>
        <p:grpSp>
          <p:nvGrpSpPr>
            <p:cNvPr id="490" name="Group 184">
              <a:extLst>
                <a:ext uri="{FF2B5EF4-FFF2-40B4-BE49-F238E27FC236}">
                  <a16:creationId xmlns:a16="http://schemas.microsoft.com/office/drawing/2014/main" id="{27E6B766-FA4A-45BE-BA4D-6895A445C5B9}"/>
                </a:ext>
              </a:extLst>
            </p:cNvPr>
            <p:cNvGrpSpPr/>
            <p:nvPr/>
          </p:nvGrpSpPr>
          <p:grpSpPr>
            <a:xfrm>
              <a:off x="5743552" y="4721962"/>
              <a:ext cx="1201443" cy="802705"/>
              <a:chOff x="881063" y="1573213"/>
              <a:chExt cx="3281362" cy="2192337"/>
            </a:xfrm>
          </p:grpSpPr>
          <p:sp>
            <p:nvSpPr>
              <p:cNvPr id="491" name="Line 130">
                <a:extLst>
                  <a:ext uri="{FF2B5EF4-FFF2-40B4-BE49-F238E27FC236}">
                    <a16:creationId xmlns:a16="http://schemas.microsoft.com/office/drawing/2014/main" id="{C8C728A1-C24A-4DAD-9C75-14505B6FA716}"/>
                  </a:ext>
                </a:extLst>
              </p:cNvPr>
              <p:cNvSpPr>
                <a:spLocks noChangeShapeType="1"/>
              </p:cNvSpPr>
              <p:nvPr/>
            </p:nvSpPr>
            <p:spPr bwMode="auto">
              <a:xfrm rot="3052331" flipH="1">
                <a:off x="1994694" y="31615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92" name="Line 131">
                <a:extLst>
                  <a:ext uri="{FF2B5EF4-FFF2-40B4-BE49-F238E27FC236}">
                    <a16:creationId xmlns:a16="http://schemas.microsoft.com/office/drawing/2014/main" id="{0186FCAB-8BE6-406B-BF3C-8D04D6186300}"/>
                  </a:ext>
                </a:extLst>
              </p:cNvPr>
              <p:cNvSpPr>
                <a:spLocks noChangeShapeType="1"/>
              </p:cNvSpPr>
              <p:nvPr/>
            </p:nvSpPr>
            <p:spPr bwMode="auto">
              <a:xfrm rot="3052331" flipH="1">
                <a:off x="2115344" y="30630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93" name="Line 132">
                <a:extLst>
                  <a:ext uri="{FF2B5EF4-FFF2-40B4-BE49-F238E27FC236}">
                    <a16:creationId xmlns:a16="http://schemas.microsoft.com/office/drawing/2014/main" id="{6C4324FE-97DC-4C35-A389-A3C8EF005910}"/>
                  </a:ext>
                </a:extLst>
              </p:cNvPr>
              <p:cNvSpPr>
                <a:spLocks noChangeShapeType="1"/>
              </p:cNvSpPr>
              <p:nvPr/>
            </p:nvSpPr>
            <p:spPr bwMode="auto">
              <a:xfrm rot="3052331" flipH="1">
                <a:off x="2235994" y="29646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94" name="Line 133">
                <a:extLst>
                  <a:ext uri="{FF2B5EF4-FFF2-40B4-BE49-F238E27FC236}">
                    <a16:creationId xmlns:a16="http://schemas.microsoft.com/office/drawing/2014/main" id="{DD4F4914-C35E-43EC-A1CE-93DA325FE73B}"/>
                  </a:ext>
                </a:extLst>
              </p:cNvPr>
              <p:cNvSpPr>
                <a:spLocks noChangeShapeType="1"/>
              </p:cNvSpPr>
              <p:nvPr/>
            </p:nvSpPr>
            <p:spPr bwMode="auto">
              <a:xfrm rot="3052331" flipH="1">
                <a:off x="2356644" y="28662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95" name="Line 134">
                <a:extLst>
                  <a:ext uri="{FF2B5EF4-FFF2-40B4-BE49-F238E27FC236}">
                    <a16:creationId xmlns:a16="http://schemas.microsoft.com/office/drawing/2014/main" id="{81C55ACA-E0E1-4E89-BAC5-67538CF93FD1}"/>
                  </a:ext>
                </a:extLst>
              </p:cNvPr>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96" name="Line 135">
                <a:extLst>
                  <a:ext uri="{FF2B5EF4-FFF2-40B4-BE49-F238E27FC236}">
                    <a16:creationId xmlns:a16="http://schemas.microsoft.com/office/drawing/2014/main" id="{E6F7E37B-9726-42E0-82DD-70BC9FEAC833}"/>
                  </a:ext>
                </a:extLst>
              </p:cNvPr>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97" name="Line 136">
                <a:extLst>
                  <a:ext uri="{FF2B5EF4-FFF2-40B4-BE49-F238E27FC236}">
                    <a16:creationId xmlns:a16="http://schemas.microsoft.com/office/drawing/2014/main" id="{BEBBBFD4-6C32-424D-86D5-EE6E5036C12E}"/>
                  </a:ext>
                </a:extLst>
              </p:cNvPr>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98" name="Line 137">
                <a:extLst>
                  <a:ext uri="{FF2B5EF4-FFF2-40B4-BE49-F238E27FC236}">
                    <a16:creationId xmlns:a16="http://schemas.microsoft.com/office/drawing/2014/main" id="{3D060F5B-7D1E-4648-B729-873FC68614F8}"/>
                  </a:ext>
                </a:extLst>
              </p:cNvPr>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499" name="Line 138">
                <a:extLst>
                  <a:ext uri="{FF2B5EF4-FFF2-40B4-BE49-F238E27FC236}">
                    <a16:creationId xmlns:a16="http://schemas.microsoft.com/office/drawing/2014/main" id="{D7A36F8C-602F-464D-9195-CCC50B580EAE}"/>
                  </a:ext>
                </a:extLst>
              </p:cNvPr>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00" name="Line 139">
                <a:extLst>
                  <a:ext uri="{FF2B5EF4-FFF2-40B4-BE49-F238E27FC236}">
                    <a16:creationId xmlns:a16="http://schemas.microsoft.com/office/drawing/2014/main" id="{B19269AB-6BC8-4C50-A821-2A8AD1EE22AE}"/>
                  </a:ext>
                </a:extLst>
              </p:cNvPr>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01" name="Line 140">
                <a:extLst>
                  <a:ext uri="{FF2B5EF4-FFF2-40B4-BE49-F238E27FC236}">
                    <a16:creationId xmlns:a16="http://schemas.microsoft.com/office/drawing/2014/main" id="{09F5A2B2-3FF3-4720-AD8D-B84BFAABAE37}"/>
                  </a:ext>
                </a:extLst>
              </p:cNvPr>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02" name="Line 141">
                <a:extLst>
                  <a:ext uri="{FF2B5EF4-FFF2-40B4-BE49-F238E27FC236}">
                    <a16:creationId xmlns:a16="http://schemas.microsoft.com/office/drawing/2014/main" id="{367319B3-7154-4523-BBB7-D9684E5B5EDE}"/>
                  </a:ext>
                </a:extLst>
              </p:cNvPr>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03" name="Line 142">
                <a:extLst>
                  <a:ext uri="{FF2B5EF4-FFF2-40B4-BE49-F238E27FC236}">
                    <a16:creationId xmlns:a16="http://schemas.microsoft.com/office/drawing/2014/main" id="{CDFEF582-A29E-452A-885C-71A29891C1DA}"/>
                  </a:ext>
                </a:extLst>
              </p:cNvPr>
              <p:cNvSpPr>
                <a:spLocks noChangeShapeType="1"/>
              </p:cNvSpPr>
              <p:nvPr/>
            </p:nvSpPr>
            <p:spPr bwMode="auto">
              <a:xfrm rot="3052331" flipH="1">
                <a:off x="2177256" y="317103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04" name="Line 143">
                <a:extLst>
                  <a:ext uri="{FF2B5EF4-FFF2-40B4-BE49-F238E27FC236}">
                    <a16:creationId xmlns:a16="http://schemas.microsoft.com/office/drawing/2014/main" id="{04BFB563-8D23-459C-8A13-1C2598043242}"/>
                  </a:ext>
                </a:extLst>
              </p:cNvPr>
              <p:cNvSpPr>
                <a:spLocks noChangeShapeType="1"/>
              </p:cNvSpPr>
              <p:nvPr/>
            </p:nvSpPr>
            <p:spPr bwMode="auto">
              <a:xfrm rot="3052331" flipH="1">
                <a:off x="2297906" y="30726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05" name="Line 144">
                <a:extLst>
                  <a:ext uri="{FF2B5EF4-FFF2-40B4-BE49-F238E27FC236}">
                    <a16:creationId xmlns:a16="http://schemas.microsoft.com/office/drawing/2014/main" id="{4BC955DF-96A3-4DE2-A949-5CB322DD964F}"/>
                  </a:ext>
                </a:extLst>
              </p:cNvPr>
              <p:cNvSpPr>
                <a:spLocks noChangeShapeType="1"/>
              </p:cNvSpPr>
              <p:nvPr/>
            </p:nvSpPr>
            <p:spPr bwMode="auto">
              <a:xfrm rot="3052331" flipH="1">
                <a:off x="2418556" y="297418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06" name="Line 145">
                <a:extLst>
                  <a:ext uri="{FF2B5EF4-FFF2-40B4-BE49-F238E27FC236}">
                    <a16:creationId xmlns:a16="http://schemas.microsoft.com/office/drawing/2014/main" id="{28451C0D-090F-4549-B006-D4789DE1F798}"/>
                  </a:ext>
                </a:extLst>
              </p:cNvPr>
              <p:cNvSpPr>
                <a:spLocks noChangeShapeType="1"/>
              </p:cNvSpPr>
              <p:nvPr/>
            </p:nvSpPr>
            <p:spPr bwMode="auto">
              <a:xfrm rot="3052331" flipH="1">
                <a:off x="2540794" y="2874169"/>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07" name="Line 146">
                <a:extLst>
                  <a:ext uri="{FF2B5EF4-FFF2-40B4-BE49-F238E27FC236}">
                    <a16:creationId xmlns:a16="http://schemas.microsoft.com/office/drawing/2014/main" id="{ADBEF42B-A065-4238-A074-67C4658B24F7}"/>
                  </a:ext>
                </a:extLst>
              </p:cNvPr>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08" name="Line 147">
                <a:extLst>
                  <a:ext uri="{FF2B5EF4-FFF2-40B4-BE49-F238E27FC236}">
                    <a16:creationId xmlns:a16="http://schemas.microsoft.com/office/drawing/2014/main" id="{04EA054B-F322-4DD2-829C-705600486B30}"/>
                  </a:ext>
                </a:extLst>
              </p:cNvPr>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09" name="Line 148">
                <a:extLst>
                  <a:ext uri="{FF2B5EF4-FFF2-40B4-BE49-F238E27FC236}">
                    <a16:creationId xmlns:a16="http://schemas.microsoft.com/office/drawing/2014/main" id="{BC328B86-B621-4A82-BA69-011534A38F5F}"/>
                  </a:ext>
                </a:extLst>
              </p:cNvPr>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10" name="Line 149">
                <a:extLst>
                  <a:ext uri="{FF2B5EF4-FFF2-40B4-BE49-F238E27FC236}">
                    <a16:creationId xmlns:a16="http://schemas.microsoft.com/office/drawing/2014/main" id="{242A85C4-7F22-4A79-9127-00FFC7A6645F}"/>
                  </a:ext>
                </a:extLst>
              </p:cNvPr>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11" name="Line 150">
                <a:extLst>
                  <a:ext uri="{FF2B5EF4-FFF2-40B4-BE49-F238E27FC236}">
                    <a16:creationId xmlns:a16="http://schemas.microsoft.com/office/drawing/2014/main" id="{8E0815A8-E057-4BA7-AD13-A0D74F2CD462}"/>
                  </a:ext>
                </a:extLst>
              </p:cNvPr>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12" name="Line 151">
                <a:extLst>
                  <a:ext uri="{FF2B5EF4-FFF2-40B4-BE49-F238E27FC236}">
                    <a16:creationId xmlns:a16="http://schemas.microsoft.com/office/drawing/2014/main" id="{DD72D922-10C5-4FF0-9783-37958D22A5E3}"/>
                  </a:ext>
                </a:extLst>
              </p:cNvPr>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13" name="Line 152">
                <a:extLst>
                  <a:ext uri="{FF2B5EF4-FFF2-40B4-BE49-F238E27FC236}">
                    <a16:creationId xmlns:a16="http://schemas.microsoft.com/office/drawing/2014/main" id="{F591857D-DB8F-4703-B3B7-B01C43D8CAA5}"/>
                  </a:ext>
                </a:extLst>
              </p:cNvPr>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14" name="Line 154">
                <a:extLst>
                  <a:ext uri="{FF2B5EF4-FFF2-40B4-BE49-F238E27FC236}">
                    <a16:creationId xmlns:a16="http://schemas.microsoft.com/office/drawing/2014/main" id="{ECCB807F-5B38-476C-9A26-82DFFF36C4A6}"/>
                  </a:ext>
                </a:extLst>
              </p:cNvPr>
              <p:cNvSpPr>
                <a:spLocks noChangeShapeType="1"/>
              </p:cNvSpPr>
              <p:nvPr/>
            </p:nvSpPr>
            <p:spPr bwMode="auto">
              <a:xfrm rot="3052331" flipH="1">
                <a:off x="2478881" y="27678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15" name="Line 155">
                <a:extLst>
                  <a:ext uri="{FF2B5EF4-FFF2-40B4-BE49-F238E27FC236}">
                    <a16:creationId xmlns:a16="http://schemas.microsoft.com/office/drawing/2014/main" id="{9E2E877E-B366-4FAD-A397-FB6978E8CBCD}"/>
                  </a:ext>
                </a:extLst>
              </p:cNvPr>
              <p:cNvSpPr>
                <a:spLocks noChangeShapeType="1"/>
              </p:cNvSpPr>
              <p:nvPr/>
            </p:nvSpPr>
            <p:spPr bwMode="auto">
              <a:xfrm rot="3052331" flipH="1">
                <a:off x="2599531" y="26693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16" name="Line 156">
                <a:extLst>
                  <a:ext uri="{FF2B5EF4-FFF2-40B4-BE49-F238E27FC236}">
                    <a16:creationId xmlns:a16="http://schemas.microsoft.com/office/drawing/2014/main" id="{28D92D6C-E6E7-4715-B8B4-71EF876CB9E4}"/>
                  </a:ext>
                </a:extLst>
              </p:cNvPr>
              <p:cNvSpPr>
                <a:spLocks noChangeShapeType="1"/>
              </p:cNvSpPr>
              <p:nvPr/>
            </p:nvSpPr>
            <p:spPr bwMode="auto">
              <a:xfrm rot="3052331" flipH="1">
                <a:off x="2720181" y="25709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17" name="Line 157">
                <a:extLst>
                  <a:ext uri="{FF2B5EF4-FFF2-40B4-BE49-F238E27FC236}">
                    <a16:creationId xmlns:a16="http://schemas.microsoft.com/office/drawing/2014/main" id="{310058C8-961B-4E4C-86FC-33E9934D72E6}"/>
                  </a:ext>
                </a:extLst>
              </p:cNvPr>
              <p:cNvSpPr>
                <a:spLocks noChangeShapeType="1"/>
              </p:cNvSpPr>
              <p:nvPr/>
            </p:nvSpPr>
            <p:spPr bwMode="auto">
              <a:xfrm rot="3052331" flipH="1">
                <a:off x="2842419" y="24725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18" name="Line 158">
                <a:extLst>
                  <a:ext uri="{FF2B5EF4-FFF2-40B4-BE49-F238E27FC236}">
                    <a16:creationId xmlns:a16="http://schemas.microsoft.com/office/drawing/2014/main" id="{B928D603-9D0E-4FA7-B336-ED28324343E6}"/>
                  </a:ext>
                </a:extLst>
              </p:cNvPr>
              <p:cNvSpPr>
                <a:spLocks noChangeShapeType="1"/>
              </p:cNvSpPr>
              <p:nvPr/>
            </p:nvSpPr>
            <p:spPr bwMode="auto">
              <a:xfrm rot="3052331" flipH="1">
                <a:off x="2963069" y="23741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19" name="Line 159">
                <a:extLst>
                  <a:ext uri="{FF2B5EF4-FFF2-40B4-BE49-F238E27FC236}">
                    <a16:creationId xmlns:a16="http://schemas.microsoft.com/office/drawing/2014/main" id="{ADDA3D80-C423-44C2-9BDA-495B03E66860}"/>
                  </a:ext>
                </a:extLst>
              </p:cNvPr>
              <p:cNvSpPr>
                <a:spLocks noChangeShapeType="1"/>
              </p:cNvSpPr>
              <p:nvPr/>
            </p:nvSpPr>
            <p:spPr bwMode="auto">
              <a:xfrm rot="3052331" flipH="1">
                <a:off x="3083719" y="2275682"/>
                <a:ext cx="223837" cy="0"/>
              </a:xfrm>
              <a:prstGeom prst="line">
                <a:avLst/>
              </a:prstGeom>
              <a:noFill/>
              <a:ln w="12700">
                <a:solidFill>
                  <a:schemeClr val="tx1"/>
                </a:solidFill>
                <a:round/>
                <a:headEnd type="none" w="lg" len="med"/>
                <a:tailEnd type="none" w="lg" len="med"/>
              </a:ln>
            </p:spPr>
            <p:txBody>
              <a:bodyPr anchor="ctr">
                <a:spAutoFit/>
              </a:bodyPr>
              <a:lstStyle/>
              <a:p>
                <a:endParaRPr lang="en-US"/>
              </a:p>
            </p:txBody>
          </p:sp>
          <p:sp>
            <p:nvSpPr>
              <p:cNvPr id="520" name="Line 160">
                <a:extLst>
                  <a:ext uri="{FF2B5EF4-FFF2-40B4-BE49-F238E27FC236}">
                    <a16:creationId xmlns:a16="http://schemas.microsoft.com/office/drawing/2014/main" id="{B224C5D0-6B47-4E1A-9582-4107408151AF}"/>
                  </a:ext>
                </a:extLst>
              </p:cNvPr>
              <p:cNvSpPr>
                <a:spLocks noChangeShapeType="1"/>
              </p:cNvSpPr>
              <p:nvPr/>
            </p:nvSpPr>
            <p:spPr bwMode="auto">
              <a:xfrm rot="3052331" flipH="1">
                <a:off x="3205956" y="21772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21" name="Line 161">
                <a:extLst>
                  <a:ext uri="{FF2B5EF4-FFF2-40B4-BE49-F238E27FC236}">
                    <a16:creationId xmlns:a16="http://schemas.microsoft.com/office/drawing/2014/main" id="{EB319AC8-8813-43CA-ADE1-8F2BB00408A0}"/>
                  </a:ext>
                </a:extLst>
              </p:cNvPr>
              <p:cNvSpPr>
                <a:spLocks noChangeShapeType="1"/>
              </p:cNvSpPr>
              <p:nvPr/>
            </p:nvSpPr>
            <p:spPr bwMode="auto">
              <a:xfrm rot="3052331" flipH="1">
                <a:off x="3326606" y="20788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22" name="Line 162">
                <a:extLst>
                  <a:ext uri="{FF2B5EF4-FFF2-40B4-BE49-F238E27FC236}">
                    <a16:creationId xmlns:a16="http://schemas.microsoft.com/office/drawing/2014/main" id="{77383B53-E58F-4C22-A649-98A723A64DDD}"/>
                  </a:ext>
                </a:extLst>
              </p:cNvPr>
              <p:cNvSpPr>
                <a:spLocks noChangeShapeType="1"/>
              </p:cNvSpPr>
              <p:nvPr/>
            </p:nvSpPr>
            <p:spPr bwMode="auto">
              <a:xfrm rot="3052331" flipH="1">
                <a:off x="3447256" y="198040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23" name="Line 163">
                <a:extLst>
                  <a:ext uri="{FF2B5EF4-FFF2-40B4-BE49-F238E27FC236}">
                    <a16:creationId xmlns:a16="http://schemas.microsoft.com/office/drawing/2014/main" id="{10DE9B96-AA78-4218-8E23-489FCE47664A}"/>
                  </a:ext>
                </a:extLst>
              </p:cNvPr>
              <p:cNvSpPr>
                <a:spLocks noChangeShapeType="1"/>
              </p:cNvSpPr>
              <p:nvPr/>
            </p:nvSpPr>
            <p:spPr bwMode="auto">
              <a:xfrm rot="3052331" flipH="1">
                <a:off x="3567906" y="18819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24" name="Line 164">
                <a:extLst>
                  <a:ext uri="{FF2B5EF4-FFF2-40B4-BE49-F238E27FC236}">
                    <a16:creationId xmlns:a16="http://schemas.microsoft.com/office/drawing/2014/main" id="{50D58553-E009-43C2-8F37-7F6055C8B75F}"/>
                  </a:ext>
                </a:extLst>
              </p:cNvPr>
              <p:cNvSpPr>
                <a:spLocks noChangeShapeType="1"/>
              </p:cNvSpPr>
              <p:nvPr/>
            </p:nvSpPr>
            <p:spPr bwMode="auto">
              <a:xfrm rot="3052331" flipH="1">
                <a:off x="3690144" y="17835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25" name="Line 165">
                <a:extLst>
                  <a:ext uri="{FF2B5EF4-FFF2-40B4-BE49-F238E27FC236}">
                    <a16:creationId xmlns:a16="http://schemas.microsoft.com/office/drawing/2014/main" id="{32520217-A4A4-491D-901A-A55059287A70}"/>
                  </a:ext>
                </a:extLst>
              </p:cNvPr>
              <p:cNvSpPr>
                <a:spLocks noChangeShapeType="1"/>
              </p:cNvSpPr>
              <p:nvPr/>
            </p:nvSpPr>
            <p:spPr bwMode="auto">
              <a:xfrm rot="3052331" flipH="1">
                <a:off x="3810794" y="16851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26" name="Line 166">
                <a:extLst>
                  <a:ext uri="{FF2B5EF4-FFF2-40B4-BE49-F238E27FC236}">
                    <a16:creationId xmlns:a16="http://schemas.microsoft.com/office/drawing/2014/main" id="{29E57CE0-DE6A-42D0-8E54-8FA00FCB4F32}"/>
                  </a:ext>
                </a:extLst>
              </p:cNvPr>
              <p:cNvSpPr>
                <a:spLocks noChangeShapeType="1"/>
              </p:cNvSpPr>
              <p:nvPr/>
            </p:nvSpPr>
            <p:spPr bwMode="auto">
              <a:xfrm rot="3052331" flipH="1">
                <a:off x="2661443" y="277733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27" name="Line 167">
                <a:extLst>
                  <a:ext uri="{FF2B5EF4-FFF2-40B4-BE49-F238E27FC236}">
                    <a16:creationId xmlns:a16="http://schemas.microsoft.com/office/drawing/2014/main" id="{D0E31B2C-22C8-4046-9BB1-B3E387E23DC4}"/>
                  </a:ext>
                </a:extLst>
              </p:cNvPr>
              <p:cNvSpPr>
                <a:spLocks noChangeShapeType="1"/>
              </p:cNvSpPr>
              <p:nvPr/>
            </p:nvSpPr>
            <p:spPr bwMode="auto">
              <a:xfrm rot="3052331" flipH="1">
                <a:off x="2782093" y="26789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28" name="Line 168">
                <a:extLst>
                  <a:ext uri="{FF2B5EF4-FFF2-40B4-BE49-F238E27FC236}">
                    <a16:creationId xmlns:a16="http://schemas.microsoft.com/office/drawing/2014/main" id="{9953B690-530D-4E9E-8DA2-A42755012099}"/>
                  </a:ext>
                </a:extLst>
              </p:cNvPr>
              <p:cNvSpPr>
                <a:spLocks noChangeShapeType="1"/>
              </p:cNvSpPr>
              <p:nvPr/>
            </p:nvSpPr>
            <p:spPr bwMode="auto">
              <a:xfrm rot="3052331" flipH="1">
                <a:off x="2902743" y="258048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29" name="Line 169">
                <a:extLst>
                  <a:ext uri="{FF2B5EF4-FFF2-40B4-BE49-F238E27FC236}">
                    <a16:creationId xmlns:a16="http://schemas.microsoft.com/office/drawing/2014/main" id="{6F72A452-3A09-44E1-9F25-BD7CF59A337B}"/>
                  </a:ext>
                </a:extLst>
              </p:cNvPr>
              <p:cNvSpPr>
                <a:spLocks noChangeShapeType="1"/>
              </p:cNvSpPr>
              <p:nvPr/>
            </p:nvSpPr>
            <p:spPr bwMode="auto">
              <a:xfrm rot="3052331" flipH="1">
                <a:off x="3023394" y="2480469"/>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30" name="Line 170">
                <a:extLst>
                  <a:ext uri="{FF2B5EF4-FFF2-40B4-BE49-F238E27FC236}">
                    <a16:creationId xmlns:a16="http://schemas.microsoft.com/office/drawing/2014/main" id="{151CEDE4-7EB3-4BE9-9608-52BCD5456702}"/>
                  </a:ext>
                </a:extLst>
              </p:cNvPr>
              <p:cNvSpPr>
                <a:spLocks noChangeShapeType="1"/>
              </p:cNvSpPr>
              <p:nvPr/>
            </p:nvSpPr>
            <p:spPr bwMode="auto">
              <a:xfrm rot="3052331" flipH="1">
                <a:off x="3144044" y="238204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31" name="Line 171">
                <a:extLst>
                  <a:ext uri="{FF2B5EF4-FFF2-40B4-BE49-F238E27FC236}">
                    <a16:creationId xmlns:a16="http://schemas.microsoft.com/office/drawing/2014/main" id="{71B86845-3083-4B0C-A513-ED29E118B2CB}"/>
                  </a:ext>
                </a:extLst>
              </p:cNvPr>
              <p:cNvSpPr>
                <a:spLocks noChangeShapeType="1"/>
              </p:cNvSpPr>
              <p:nvPr/>
            </p:nvSpPr>
            <p:spPr bwMode="auto">
              <a:xfrm rot="3052331" flipH="1">
                <a:off x="3266281" y="22852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32" name="Line 172">
                <a:extLst>
                  <a:ext uri="{FF2B5EF4-FFF2-40B4-BE49-F238E27FC236}">
                    <a16:creationId xmlns:a16="http://schemas.microsoft.com/office/drawing/2014/main" id="{844E7737-370A-464F-8852-50B30E084594}"/>
                  </a:ext>
                </a:extLst>
              </p:cNvPr>
              <p:cNvSpPr>
                <a:spLocks noChangeShapeType="1"/>
              </p:cNvSpPr>
              <p:nvPr/>
            </p:nvSpPr>
            <p:spPr bwMode="auto">
              <a:xfrm rot="3052331" flipH="1">
                <a:off x="3386932" y="218519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33" name="Line 173">
                <a:extLst>
                  <a:ext uri="{FF2B5EF4-FFF2-40B4-BE49-F238E27FC236}">
                    <a16:creationId xmlns:a16="http://schemas.microsoft.com/office/drawing/2014/main" id="{2234FD77-89E9-46B8-BA00-373E25E1D0B4}"/>
                  </a:ext>
                </a:extLst>
              </p:cNvPr>
              <p:cNvSpPr>
                <a:spLocks noChangeShapeType="1"/>
              </p:cNvSpPr>
              <p:nvPr/>
            </p:nvSpPr>
            <p:spPr bwMode="auto">
              <a:xfrm rot="3052331" flipH="1">
                <a:off x="3507582" y="2086769"/>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34" name="Line 174">
                <a:extLst>
                  <a:ext uri="{FF2B5EF4-FFF2-40B4-BE49-F238E27FC236}">
                    <a16:creationId xmlns:a16="http://schemas.microsoft.com/office/drawing/2014/main" id="{BEFB026C-ABA3-4F0A-B56E-7A0EE925483D}"/>
                  </a:ext>
                </a:extLst>
              </p:cNvPr>
              <p:cNvSpPr>
                <a:spLocks noChangeShapeType="1"/>
              </p:cNvSpPr>
              <p:nvPr/>
            </p:nvSpPr>
            <p:spPr bwMode="auto">
              <a:xfrm rot="3052331" flipH="1">
                <a:off x="3628232" y="198834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35" name="Line 175">
                <a:extLst>
                  <a:ext uri="{FF2B5EF4-FFF2-40B4-BE49-F238E27FC236}">
                    <a16:creationId xmlns:a16="http://schemas.microsoft.com/office/drawing/2014/main" id="{E7E16198-9258-43FE-967C-398B922E6D66}"/>
                  </a:ext>
                </a:extLst>
              </p:cNvPr>
              <p:cNvSpPr>
                <a:spLocks noChangeShapeType="1"/>
              </p:cNvSpPr>
              <p:nvPr/>
            </p:nvSpPr>
            <p:spPr bwMode="auto">
              <a:xfrm rot="3052331" flipH="1">
                <a:off x="3750469" y="1889919"/>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36" name="Line 176">
                <a:extLst>
                  <a:ext uri="{FF2B5EF4-FFF2-40B4-BE49-F238E27FC236}">
                    <a16:creationId xmlns:a16="http://schemas.microsoft.com/office/drawing/2014/main" id="{472FA7FE-00EC-4AF3-9454-B63CBFDAD3F6}"/>
                  </a:ext>
                </a:extLst>
              </p:cNvPr>
              <p:cNvSpPr>
                <a:spLocks noChangeShapeType="1"/>
              </p:cNvSpPr>
              <p:nvPr/>
            </p:nvSpPr>
            <p:spPr bwMode="auto">
              <a:xfrm rot="3052331" flipH="1">
                <a:off x="3871119" y="1791494"/>
                <a:ext cx="74612"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37" name="Line 177">
                <a:extLst>
                  <a:ext uri="{FF2B5EF4-FFF2-40B4-BE49-F238E27FC236}">
                    <a16:creationId xmlns:a16="http://schemas.microsoft.com/office/drawing/2014/main" id="{83B12642-D863-4353-8403-27F145F57280}"/>
                  </a:ext>
                </a:extLst>
              </p:cNvPr>
              <p:cNvSpPr>
                <a:spLocks noChangeShapeType="1"/>
              </p:cNvSpPr>
              <p:nvPr/>
            </p:nvSpPr>
            <p:spPr bwMode="auto">
              <a:xfrm rot="3052331" flipH="1">
                <a:off x="1388269" y="3653632"/>
                <a:ext cx="223837" cy="0"/>
              </a:xfrm>
              <a:prstGeom prst="line">
                <a:avLst/>
              </a:prstGeom>
              <a:noFill/>
              <a:ln w="12700">
                <a:solidFill>
                  <a:schemeClr val="tx1"/>
                </a:solidFill>
                <a:round/>
                <a:headEnd type="none" w="lg" len="med"/>
                <a:tailEnd type="none" w="lg" len="med"/>
              </a:ln>
            </p:spPr>
            <p:txBody>
              <a:bodyPr anchor="ctr">
                <a:spAutoFit/>
              </a:bodyPr>
              <a:lstStyle/>
              <a:p>
                <a:endParaRPr lang="en-US"/>
              </a:p>
            </p:txBody>
          </p:sp>
          <p:sp>
            <p:nvSpPr>
              <p:cNvPr id="538" name="Line 178">
                <a:extLst>
                  <a:ext uri="{FF2B5EF4-FFF2-40B4-BE49-F238E27FC236}">
                    <a16:creationId xmlns:a16="http://schemas.microsoft.com/office/drawing/2014/main" id="{F9C4567F-BBBF-4D3C-BBCF-4B85BF342D82}"/>
                  </a:ext>
                </a:extLst>
              </p:cNvPr>
              <p:cNvSpPr>
                <a:spLocks noChangeShapeType="1"/>
              </p:cNvSpPr>
              <p:nvPr/>
            </p:nvSpPr>
            <p:spPr bwMode="auto">
              <a:xfrm rot="3052331" flipH="1">
                <a:off x="1508919" y="3556794"/>
                <a:ext cx="223838"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39" name="Line 179">
                <a:extLst>
                  <a:ext uri="{FF2B5EF4-FFF2-40B4-BE49-F238E27FC236}">
                    <a16:creationId xmlns:a16="http://schemas.microsoft.com/office/drawing/2014/main" id="{4CDFF751-E1C7-4116-AD55-37B651B99B31}"/>
                  </a:ext>
                </a:extLst>
              </p:cNvPr>
              <p:cNvSpPr>
                <a:spLocks noChangeShapeType="1"/>
              </p:cNvSpPr>
              <p:nvPr/>
            </p:nvSpPr>
            <p:spPr bwMode="auto">
              <a:xfrm rot="3052331" flipH="1">
                <a:off x="1631156" y="345678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40" name="Line 180">
                <a:extLst>
                  <a:ext uri="{FF2B5EF4-FFF2-40B4-BE49-F238E27FC236}">
                    <a16:creationId xmlns:a16="http://schemas.microsoft.com/office/drawing/2014/main" id="{ADB0ADD5-ABF4-4D9B-B44E-A8CE74D27000}"/>
                  </a:ext>
                </a:extLst>
              </p:cNvPr>
              <p:cNvSpPr>
                <a:spLocks noChangeShapeType="1"/>
              </p:cNvSpPr>
              <p:nvPr/>
            </p:nvSpPr>
            <p:spPr bwMode="auto">
              <a:xfrm rot="3052331" flipH="1">
                <a:off x="1751806" y="3358357"/>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41" name="Line 181">
                <a:extLst>
                  <a:ext uri="{FF2B5EF4-FFF2-40B4-BE49-F238E27FC236}">
                    <a16:creationId xmlns:a16="http://schemas.microsoft.com/office/drawing/2014/main" id="{834D5D45-C1F9-4072-BA77-337808BD0C5B}"/>
                  </a:ext>
                </a:extLst>
              </p:cNvPr>
              <p:cNvSpPr>
                <a:spLocks noChangeShapeType="1"/>
              </p:cNvSpPr>
              <p:nvPr/>
            </p:nvSpPr>
            <p:spPr bwMode="auto">
              <a:xfrm rot="3052331" flipH="1">
                <a:off x="1872456" y="3259932"/>
                <a:ext cx="223837"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42" name="Line 182">
                <a:extLst>
                  <a:ext uri="{FF2B5EF4-FFF2-40B4-BE49-F238E27FC236}">
                    <a16:creationId xmlns:a16="http://schemas.microsoft.com/office/drawing/2014/main" id="{15BEE62D-BADE-4A9B-87EE-41DE968D43D5}"/>
                  </a:ext>
                </a:extLst>
              </p:cNvPr>
              <p:cNvSpPr>
                <a:spLocks noChangeShapeType="1"/>
              </p:cNvSpPr>
              <p:nvPr/>
            </p:nvSpPr>
            <p:spPr bwMode="auto">
              <a:xfrm rot="3052331" flipH="1">
                <a:off x="1570831" y="366315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43" name="Line 183">
                <a:extLst>
                  <a:ext uri="{FF2B5EF4-FFF2-40B4-BE49-F238E27FC236}">
                    <a16:creationId xmlns:a16="http://schemas.microsoft.com/office/drawing/2014/main" id="{AB301D1B-E332-482B-85CB-A5EF96221AA6}"/>
                  </a:ext>
                </a:extLst>
              </p:cNvPr>
              <p:cNvSpPr>
                <a:spLocks noChangeShapeType="1"/>
              </p:cNvSpPr>
              <p:nvPr/>
            </p:nvSpPr>
            <p:spPr bwMode="auto">
              <a:xfrm rot="3052331" flipH="1">
                <a:off x="1691481" y="356473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44" name="Line 184">
                <a:extLst>
                  <a:ext uri="{FF2B5EF4-FFF2-40B4-BE49-F238E27FC236}">
                    <a16:creationId xmlns:a16="http://schemas.microsoft.com/office/drawing/2014/main" id="{8540A6FC-90E3-49F5-8987-75ADFE92D577}"/>
                  </a:ext>
                </a:extLst>
              </p:cNvPr>
              <p:cNvSpPr>
                <a:spLocks noChangeShapeType="1"/>
              </p:cNvSpPr>
              <p:nvPr/>
            </p:nvSpPr>
            <p:spPr bwMode="auto">
              <a:xfrm rot="3052331" flipH="1">
                <a:off x="1813718" y="346630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45" name="Line 185">
                <a:extLst>
                  <a:ext uri="{FF2B5EF4-FFF2-40B4-BE49-F238E27FC236}">
                    <a16:creationId xmlns:a16="http://schemas.microsoft.com/office/drawing/2014/main" id="{95E406F8-B5AC-4BCE-9FCC-D1088701D90C}"/>
                  </a:ext>
                </a:extLst>
              </p:cNvPr>
              <p:cNvSpPr>
                <a:spLocks noChangeShapeType="1"/>
              </p:cNvSpPr>
              <p:nvPr/>
            </p:nvSpPr>
            <p:spPr bwMode="auto">
              <a:xfrm rot="3052331" flipH="1">
                <a:off x="1934368" y="3367882"/>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sp>
            <p:nvSpPr>
              <p:cNvPr id="546" name="Line 186">
                <a:extLst>
                  <a:ext uri="{FF2B5EF4-FFF2-40B4-BE49-F238E27FC236}">
                    <a16:creationId xmlns:a16="http://schemas.microsoft.com/office/drawing/2014/main" id="{A3DC2527-9047-4E31-870E-1D2188BA1D40}"/>
                  </a:ext>
                </a:extLst>
              </p:cNvPr>
              <p:cNvSpPr>
                <a:spLocks noChangeShapeType="1"/>
              </p:cNvSpPr>
              <p:nvPr/>
            </p:nvSpPr>
            <p:spPr bwMode="auto">
              <a:xfrm rot="3052331" flipH="1">
                <a:off x="2055018" y="3269457"/>
                <a:ext cx="74613" cy="0"/>
              </a:xfrm>
              <a:prstGeom prst="line">
                <a:avLst/>
              </a:prstGeom>
              <a:noFill/>
              <a:ln w="12700">
                <a:solidFill>
                  <a:schemeClr val="tx1"/>
                </a:solidFill>
                <a:round/>
                <a:headEnd type="none" w="lg" len="med"/>
                <a:tailEnd type="none" w="lg" len="med"/>
              </a:ln>
            </p:spPr>
            <p:txBody>
              <a:bodyPr wrap="none" anchor="ctr">
                <a:spAutoFit/>
              </a:bodyPr>
              <a:lstStyle/>
              <a:p>
                <a:endParaRPr lang="en-US"/>
              </a:p>
            </p:txBody>
          </p:sp>
          <p:pic>
            <p:nvPicPr>
              <p:cNvPr id="547" name="Picture 187">
                <a:extLst>
                  <a:ext uri="{FF2B5EF4-FFF2-40B4-BE49-F238E27FC236}">
                    <a16:creationId xmlns:a16="http://schemas.microsoft.com/office/drawing/2014/main" id="{2D36E2B2-3348-4EE0-A694-B3FEB12BB816}"/>
                  </a:ext>
                </a:extLst>
              </p:cNvPr>
              <p:cNvPicPr>
                <a:picLocks noChangeAspect="1" noChangeArrowheads="1"/>
              </p:cNvPicPr>
              <p:nvPr/>
            </p:nvPicPr>
            <p:blipFill>
              <a:blip r:embed="rId6" cstate="print"/>
              <a:srcRect/>
              <a:stretch>
                <a:fillRect/>
              </a:stretch>
            </p:blipFill>
            <p:spPr bwMode="auto">
              <a:xfrm rot="3021679">
                <a:off x="2389981" y="794545"/>
                <a:ext cx="263525" cy="3281362"/>
              </a:xfrm>
              <a:prstGeom prst="rect">
                <a:avLst/>
              </a:prstGeom>
              <a:noFill/>
              <a:ln w="12700">
                <a:noFill/>
                <a:miter lim="800000"/>
                <a:headEnd type="none" w="lg" len="med"/>
                <a:tailEnd type="none" w="lg" len="med"/>
              </a:ln>
            </p:spPr>
          </p:pic>
          <p:sp>
            <p:nvSpPr>
              <p:cNvPr id="548" name="Oval 188">
                <a:extLst>
                  <a:ext uri="{FF2B5EF4-FFF2-40B4-BE49-F238E27FC236}">
                    <a16:creationId xmlns:a16="http://schemas.microsoft.com/office/drawing/2014/main" id="{BA110C93-D228-4F57-93BE-B73EE56CEA5C}"/>
                  </a:ext>
                </a:extLst>
              </p:cNvPr>
              <p:cNvSpPr>
                <a:spLocks noChangeArrowheads="1"/>
              </p:cNvSpPr>
              <p:nvPr/>
            </p:nvSpPr>
            <p:spPr bwMode="auto">
              <a:xfrm>
                <a:off x="4040188" y="1685925"/>
                <a:ext cx="88900" cy="95250"/>
              </a:xfrm>
              <a:prstGeom prst="ellipse">
                <a:avLst/>
              </a:prstGeom>
              <a:solidFill>
                <a:schemeClr val="bg1"/>
              </a:solidFill>
              <a:ln w="12700">
                <a:solidFill>
                  <a:schemeClr val="tx1"/>
                </a:solidFill>
                <a:round/>
                <a:headEnd type="none" w="lg" len="med"/>
                <a:tailEnd type="none" w="lg" len="med"/>
              </a:ln>
            </p:spPr>
            <p:txBody>
              <a:bodyPr anchor="ctr">
                <a:spAutoFit/>
              </a:bodyPr>
              <a:lstStyle/>
              <a:p>
                <a:endParaRPr lang="en-US"/>
              </a:p>
            </p:txBody>
          </p:sp>
          <p:sp>
            <p:nvSpPr>
              <p:cNvPr id="549" name="Rectangle 548">
                <a:extLst>
                  <a:ext uri="{FF2B5EF4-FFF2-40B4-BE49-F238E27FC236}">
                    <a16:creationId xmlns:a16="http://schemas.microsoft.com/office/drawing/2014/main" id="{64553FB9-63E2-4B93-8762-E7137D053203}"/>
                  </a:ext>
                </a:extLst>
              </p:cNvPr>
              <p:cNvSpPr/>
              <p:nvPr/>
            </p:nvSpPr>
            <p:spPr bwMode="auto">
              <a:xfrm rot="19190903">
                <a:off x="2493963" y="2663825"/>
                <a:ext cx="557212" cy="228600"/>
              </a:xfrm>
              <a:prstGeom prst="rect">
                <a:avLst/>
              </a:prstGeom>
              <a:solidFill>
                <a:schemeClr val="bg2">
                  <a:lumMod val="65000"/>
                </a:schemeClr>
              </a:solidFill>
              <a:ln w="12700" cap="flat" cmpd="sng" algn="ctr">
                <a:solidFill>
                  <a:srgbClr val="000000"/>
                </a:solidFill>
                <a:prstDash val="solid"/>
                <a:round/>
                <a:headEnd type="none" w="lg" len="med"/>
                <a:tailEnd type="none" w="lg" len="med"/>
              </a:ln>
              <a:effectLst/>
            </p:spPr>
            <p:txBody>
              <a:bodyPr>
                <a:spAutoFit/>
              </a:bodyPr>
              <a:lstStyle/>
              <a:p>
                <a:pPr eaLnBrk="0" hangingPunct="0">
                  <a:spcBef>
                    <a:spcPct val="50000"/>
                  </a:spcBef>
                  <a:defRPr/>
                </a:pPr>
                <a:endParaRPr lang="en-US" sz="2800">
                  <a:latin typeface="Times New Roman" pitchFamily="18" charset="0"/>
                </a:endParaRPr>
              </a:p>
            </p:txBody>
          </p:sp>
          <p:sp>
            <p:nvSpPr>
              <p:cNvPr id="550" name="Oval 200">
                <a:extLst>
                  <a:ext uri="{FF2B5EF4-FFF2-40B4-BE49-F238E27FC236}">
                    <a16:creationId xmlns:a16="http://schemas.microsoft.com/office/drawing/2014/main" id="{FF5A0620-FD19-49DC-8976-32CC4E6064B3}"/>
                  </a:ext>
                </a:extLst>
              </p:cNvPr>
              <p:cNvSpPr>
                <a:spLocks noChangeArrowheads="1"/>
              </p:cNvSpPr>
              <p:nvPr/>
            </p:nvSpPr>
            <p:spPr bwMode="auto">
              <a:xfrm>
                <a:off x="2819400" y="2590800"/>
                <a:ext cx="152400" cy="152400"/>
              </a:xfrm>
              <a:prstGeom prst="ellipse">
                <a:avLst/>
              </a:prstGeom>
              <a:solidFill>
                <a:srgbClr val="FF0000"/>
              </a:solidFill>
              <a:ln w="12700" algn="ctr">
                <a:solidFill>
                  <a:srgbClr val="FF0000"/>
                </a:solidFill>
                <a:round/>
                <a:headEnd type="none" w="lg" len="med"/>
                <a:tailEnd type="none" w="lg" len="med"/>
              </a:ln>
            </p:spPr>
            <p:txBody>
              <a:bodyPr wrap="none" anchor="ctr">
                <a:spAutoFit/>
              </a:bodyPr>
              <a:lstStyle/>
              <a:p>
                <a:endParaRPr lang="en-US"/>
              </a:p>
            </p:txBody>
          </p:sp>
        </p:grpSp>
        <p:sp>
          <p:nvSpPr>
            <p:cNvPr id="551" name="Trapezoid 550">
              <a:extLst>
                <a:ext uri="{FF2B5EF4-FFF2-40B4-BE49-F238E27FC236}">
                  <a16:creationId xmlns:a16="http://schemas.microsoft.com/office/drawing/2014/main" id="{24E62E8E-4D74-48C0-8B56-A0789EF75C32}"/>
                </a:ext>
              </a:extLst>
            </p:cNvPr>
            <p:cNvSpPr/>
            <p:nvPr/>
          </p:nvSpPr>
          <p:spPr>
            <a:xfrm>
              <a:off x="5896466" y="5659454"/>
              <a:ext cx="223200" cy="167400"/>
            </a:xfrm>
            <a:prstGeom prst="trapezoi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52" name="Line 8">
              <a:extLst>
                <a:ext uri="{FF2B5EF4-FFF2-40B4-BE49-F238E27FC236}">
                  <a16:creationId xmlns:a16="http://schemas.microsoft.com/office/drawing/2014/main" id="{7D3329DA-8E8D-4BAC-874F-7FBC2D723A5F}"/>
                </a:ext>
              </a:extLst>
            </p:cNvPr>
            <p:cNvSpPr>
              <a:spLocks noChangeShapeType="1"/>
            </p:cNvSpPr>
            <p:nvPr/>
          </p:nvSpPr>
          <p:spPr bwMode="auto">
            <a:xfrm flipH="1">
              <a:off x="5030359" y="4770787"/>
              <a:ext cx="467325" cy="0"/>
            </a:xfrm>
            <a:prstGeom prst="line">
              <a:avLst/>
            </a:prstGeom>
            <a:noFill/>
            <a:ln w="76200">
              <a:solidFill>
                <a:schemeClr val="tx1"/>
              </a:solidFill>
              <a:round/>
              <a:headEnd type="none" w="lg" len="med"/>
              <a:tailEnd type="none" w="lg" len="med"/>
            </a:ln>
          </p:spPr>
          <p:txBody>
            <a:bodyPr anchor="ctr">
              <a:spAutoFit/>
            </a:bodyPr>
            <a:lstStyle/>
            <a:p>
              <a:endParaRPr lang="en-US"/>
            </a:p>
          </p:txBody>
        </p:sp>
        <p:grpSp>
          <p:nvGrpSpPr>
            <p:cNvPr id="553" name="Group 9">
              <a:extLst>
                <a:ext uri="{FF2B5EF4-FFF2-40B4-BE49-F238E27FC236}">
                  <a16:creationId xmlns:a16="http://schemas.microsoft.com/office/drawing/2014/main" id="{31D238E1-B872-4092-9F3F-4867F7D101C7}"/>
                </a:ext>
              </a:extLst>
            </p:cNvPr>
            <p:cNvGrpSpPr>
              <a:grpSpLocks/>
            </p:cNvGrpSpPr>
            <p:nvPr/>
          </p:nvGrpSpPr>
          <p:grpSpPr bwMode="auto">
            <a:xfrm>
              <a:off x="5476759" y="4592344"/>
              <a:ext cx="374312" cy="416756"/>
              <a:chOff x="3220" y="159"/>
              <a:chExt cx="883" cy="983"/>
            </a:xfrm>
          </p:grpSpPr>
          <p:sp>
            <p:nvSpPr>
              <p:cNvPr id="554" name="AutoShape 10">
                <a:extLst>
                  <a:ext uri="{FF2B5EF4-FFF2-40B4-BE49-F238E27FC236}">
                    <a16:creationId xmlns:a16="http://schemas.microsoft.com/office/drawing/2014/main" id="{55F67654-C830-4A26-8645-59B0D0D9795B}"/>
                  </a:ext>
                </a:extLst>
              </p:cNvPr>
              <p:cNvSpPr>
                <a:spLocks noChangeArrowheads="1"/>
              </p:cNvSpPr>
              <p:nvPr/>
            </p:nvSpPr>
            <p:spPr bwMode="auto">
              <a:xfrm>
                <a:off x="3328" y="771"/>
                <a:ext cx="444" cy="371"/>
              </a:xfrm>
              <a:prstGeom prst="roundRect">
                <a:avLst>
                  <a:gd name="adj" fmla="val 16667"/>
                </a:avLst>
              </a:prstGeom>
              <a:solidFill>
                <a:schemeClr val="hlink"/>
              </a:solidFill>
              <a:ln w="28575">
                <a:noFill/>
                <a:round/>
                <a:headEnd type="none" w="lg" len="med"/>
                <a:tailEnd type="none" w="lg" len="med"/>
              </a:ln>
            </p:spPr>
            <p:txBody>
              <a:bodyPr anchor="ctr">
                <a:spAutoFit/>
              </a:bodyPr>
              <a:lstStyle/>
              <a:p>
                <a:endParaRPr lang="en-US"/>
              </a:p>
            </p:txBody>
          </p:sp>
          <p:sp>
            <p:nvSpPr>
              <p:cNvPr id="555" name="Rectangle 11">
                <a:extLst>
                  <a:ext uri="{FF2B5EF4-FFF2-40B4-BE49-F238E27FC236}">
                    <a16:creationId xmlns:a16="http://schemas.microsoft.com/office/drawing/2014/main" id="{67513A65-C598-4A51-BB7F-E839C97AE28D}"/>
                  </a:ext>
                </a:extLst>
              </p:cNvPr>
              <p:cNvSpPr>
                <a:spLocks noChangeArrowheads="1"/>
              </p:cNvSpPr>
              <p:nvPr/>
            </p:nvSpPr>
            <p:spPr bwMode="auto">
              <a:xfrm>
                <a:off x="3659" y="746"/>
                <a:ext cx="444" cy="74"/>
              </a:xfrm>
              <a:prstGeom prst="rect">
                <a:avLst/>
              </a:prstGeom>
              <a:solidFill>
                <a:schemeClr val="bg1"/>
              </a:solidFill>
              <a:ln w="12700">
                <a:noFill/>
                <a:miter lim="800000"/>
                <a:headEnd type="none" w="lg" len="med"/>
                <a:tailEnd type="none" w="lg" len="med"/>
              </a:ln>
            </p:spPr>
            <p:txBody>
              <a:bodyPr wrap="none" anchor="ctr">
                <a:spAutoFit/>
              </a:bodyPr>
              <a:lstStyle/>
              <a:p>
                <a:endParaRPr lang="en-US"/>
              </a:p>
            </p:txBody>
          </p:sp>
          <p:sp>
            <p:nvSpPr>
              <p:cNvPr id="556" name="AutoShape 12">
                <a:extLst>
                  <a:ext uri="{FF2B5EF4-FFF2-40B4-BE49-F238E27FC236}">
                    <a16:creationId xmlns:a16="http://schemas.microsoft.com/office/drawing/2014/main" id="{87C2F966-43BE-4806-814A-9B3FAB533C31}"/>
                  </a:ext>
                </a:extLst>
              </p:cNvPr>
              <p:cNvSpPr>
                <a:spLocks noChangeArrowheads="1"/>
              </p:cNvSpPr>
              <p:nvPr/>
            </p:nvSpPr>
            <p:spPr bwMode="auto">
              <a:xfrm>
                <a:off x="3328" y="301"/>
                <a:ext cx="444" cy="841"/>
              </a:xfrm>
              <a:prstGeom prst="roundRect">
                <a:avLst>
                  <a:gd name="adj" fmla="val 16667"/>
                </a:avLst>
              </a:prstGeom>
              <a:noFill/>
              <a:ln w="28575">
                <a:solidFill>
                  <a:schemeClr val="tx1"/>
                </a:solidFill>
                <a:round/>
                <a:headEnd type="none" w="lg" len="med"/>
                <a:tailEnd type="none" w="lg" len="med"/>
              </a:ln>
            </p:spPr>
            <p:txBody>
              <a:bodyPr wrap="none" anchor="ctr">
                <a:spAutoFit/>
              </a:bodyPr>
              <a:lstStyle/>
              <a:p>
                <a:endParaRPr lang="en-US"/>
              </a:p>
            </p:txBody>
          </p:sp>
          <p:pic>
            <p:nvPicPr>
              <p:cNvPr id="557" name="Picture 13" descr="Product Picture">
                <a:extLst>
                  <a:ext uri="{FF2B5EF4-FFF2-40B4-BE49-F238E27FC236}">
                    <a16:creationId xmlns:a16="http://schemas.microsoft.com/office/drawing/2014/main" id="{9BE87ADE-899C-41B1-AE6D-1333742EF88E}"/>
                  </a:ext>
                </a:extLst>
              </p:cNvPr>
              <p:cNvPicPr>
                <a:picLocks noChangeAspect="1" noChangeArrowheads="1"/>
              </p:cNvPicPr>
              <p:nvPr/>
            </p:nvPicPr>
            <p:blipFill>
              <a:blip r:embed="rId4" cstate="print">
                <a:clrChange>
                  <a:clrFrom>
                    <a:srgbClr val="FFFFFF"/>
                  </a:clrFrom>
                  <a:clrTo>
                    <a:srgbClr val="FFFFFF">
                      <a:alpha val="0"/>
                    </a:srgbClr>
                  </a:clrTo>
                </a:clrChange>
              </a:blip>
              <a:srcRect t="20000" r="63148" b="48000"/>
              <a:stretch>
                <a:fillRect/>
              </a:stretch>
            </p:blipFill>
            <p:spPr bwMode="auto">
              <a:xfrm>
                <a:off x="3220" y="482"/>
                <a:ext cx="355" cy="309"/>
              </a:xfrm>
              <a:prstGeom prst="rect">
                <a:avLst/>
              </a:prstGeom>
              <a:noFill/>
              <a:ln w="9525">
                <a:noFill/>
                <a:miter lim="800000"/>
                <a:headEnd/>
                <a:tailEnd/>
              </a:ln>
            </p:spPr>
          </p:pic>
          <p:sp>
            <p:nvSpPr>
              <p:cNvPr id="558" name="Rectangle 14">
                <a:extLst>
                  <a:ext uri="{FF2B5EF4-FFF2-40B4-BE49-F238E27FC236}">
                    <a16:creationId xmlns:a16="http://schemas.microsoft.com/office/drawing/2014/main" id="{5BA9575B-E5A5-4DE5-B532-270BB5196858}"/>
                  </a:ext>
                </a:extLst>
              </p:cNvPr>
              <p:cNvSpPr>
                <a:spLocks noChangeArrowheads="1"/>
              </p:cNvSpPr>
              <p:nvPr/>
            </p:nvSpPr>
            <p:spPr bwMode="auto">
              <a:xfrm>
                <a:off x="3549" y="696"/>
                <a:ext cx="37" cy="99"/>
              </a:xfrm>
              <a:prstGeom prst="rect">
                <a:avLst/>
              </a:prstGeom>
              <a:solidFill>
                <a:schemeClr val="accent1"/>
              </a:solidFill>
              <a:ln w="12700">
                <a:solidFill>
                  <a:schemeClr val="tx1"/>
                </a:solidFill>
                <a:miter lim="800000"/>
                <a:headEnd type="none" w="lg" len="med"/>
                <a:tailEnd type="none" w="lg" len="med"/>
              </a:ln>
            </p:spPr>
            <p:txBody>
              <a:bodyPr wrap="none" anchor="ctr">
                <a:spAutoFit/>
              </a:bodyPr>
              <a:lstStyle/>
              <a:p>
                <a:endParaRPr lang="en-US"/>
              </a:p>
            </p:txBody>
          </p:sp>
          <p:sp>
            <p:nvSpPr>
              <p:cNvPr id="559" name="AutoShape 15">
                <a:extLst>
                  <a:ext uri="{FF2B5EF4-FFF2-40B4-BE49-F238E27FC236}">
                    <a16:creationId xmlns:a16="http://schemas.microsoft.com/office/drawing/2014/main" id="{F23B6320-41A5-4DF5-8A1E-24F24D4536ED}"/>
                  </a:ext>
                </a:extLst>
              </p:cNvPr>
              <p:cNvSpPr>
                <a:spLocks noChangeArrowheads="1"/>
              </p:cNvSpPr>
              <p:nvPr/>
            </p:nvSpPr>
            <p:spPr bwMode="auto">
              <a:xfrm rot="16200000">
                <a:off x="3504" y="676"/>
                <a:ext cx="98" cy="261"/>
              </a:xfrm>
              <a:prstGeom prst="roundRect">
                <a:avLst>
                  <a:gd name="adj" fmla="val 16667"/>
                </a:avLst>
              </a:prstGeom>
              <a:solidFill>
                <a:schemeClr val="accent2"/>
              </a:solidFill>
              <a:ln w="12700">
                <a:solidFill>
                  <a:schemeClr val="tx1"/>
                </a:solidFill>
                <a:round/>
                <a:headEnd type="none" w="lg" len="med"/>
                <a:tailEnd type="none" w="lg" len="med"/>
              </a:ln>
            </p:spPr>
            <p:txBody>
              <a:bodyPr anchor="ctr">
                <a:spAutoFit/>
              </a:bodyPr>
              <a:lstStyle/>
              <a:p>
                <a:endParaRPr lang="en-US"/>
              </a:p>
            </p:txBody>
          </p:sp>
          <p:grpSp>
            <p:nvGrpSpPr>
              <p:cNvPr id="560" name="Group 16">
                <a:extLst>
                  <a:ext uri="{FF2B5EF4-FFF2-40B4-BE49-F238E27FC236}">
                    <a16:creationId xmlns:a16="http://schemas.microsoft.com/office/drawing/2014/main" id="{B81A5DBB-1284-4A2A-913F-9398CC3BCE00}"/>
                  </a:ext>
                </a:extLst>
              </p:cNvPr>
              <p:cNvGrpSpPr>
                <a:grpSpLocks/>
              </p:cNvGrpSpPr>
              <p:nvPr/>
            </p:nvGrpSpPr>
            <p:grpSpPr bwMode="auto">
              <a:xfrm>
                <a:off x="3333" y="229"/>
                <a:ext cx="392" cy="74"/>
                <a:chOff x="2282" y="276"/>
                <a:chExt cx="580" cy="111"/>
              </a:xfrm>
            </p:grpSpPr>
            <p:sp>
              <p:nvSpPr>
                <p:cNvPr id="565" name="Arc 17">
                  <a:extLst>
                    <a:ext uri="{FF2B5EF4-FFF2-40B4-BE49-F238E27FC236}">
                      <a16:creationId xmlns:a16="http://schemas.microsoft.com/office/drawing/2014/main" id="{C9F0C9CF-E316-4F68-93ED-BBF17D52A284}"/>
                    </a:ext>
                  </a:extLst>
                </p:cNvPr>
                <p:cNvSpPr>
                  <a:spLocks/>
                </p:cNvSpPr>
                <p:nvPr/>
              </p:nvSpPr>
              <p:spPr bwMode="auto">
                <a:xfrm rot="10800000" flipH="1">
                  <a:off x="2282" y="276"/>
                  <a:ext cx="40"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spAutoFit/>
                </a:bodyPr>
                <a:lstStyle/>
                <a:p>
                  <a:endParaRPr lang="en-US"/>
                </a:p>
              </p:txBody>
            </p:sp>
            <p:sp>
              <p:nvSpPr>
                <p:cNvPr id="566" name="Arc 18">
                  <a:extLst>
                    <a:ext uri="{FF2B5EF4-FFF2-40B4-BE49-F238E27FC236}">
                      <a16:creationId xmlns:a16="http://schemas.microsoft.com/office/drawing/2014/main" id="{387CB048-A9EC-4C86-BB87-C7EAEF1313FA}"/>
                    </a:ext>
                  </a:extLst>
                </p:cNvPr>
                <p:cNvSpPr>
                  <a:spLocks/>
                </p:cNvSpPr>
                <p:nvPr/>
              </p:nvSpPr>
              <p:spPr bwMode="auto">
                <a:xfrm rot="10800000">
                  <a:off x="2823" y="276"/>
                  <a:ext cx="39" cy="111"/>
                </a:xfrm>
                <a:custGeom>
                  <a:avLst/>
                  <a:gdLst>
                    <a:gd name="T0" fmla="*/ 0 w 21600"/>
                    <a:gd name="T1" fmla="*/ 0 h 21600"/>
                    <a:gd name="T2" fmla="*/ 40 w 21600"/>
                    <a:gd name="T3" fmla="*/ 111 h 21600"/>
                    <a:gd name="T4" fmla="*/ 0 w 21600"/>
                    <a:gd name="T5" fmla="*/ 11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1"/>
                  </a:solidFill>
                  <a:round/>
                  <a:headEnd type="none" w="lg" len="med"/>
                  <a:tailEnd type="none" w="lg" len="med"/>
                </a:ln>
              </p:spPr>
              <p:txBody>
                <a:bodyPr anchor="ctr">
                  <a:spAutoFit/>
                </a:bodyPr>
                <a:lstStyle/>
                <a:p>
                  <a:endParaRPr lang="en-US"/>
                </a:p>
              </p:txBody>
            </p:sp>
          </p:grpSp>
          <p:sp>
            <p:nvSpPr>
              <p:cNvPr id="561" name="AutoShape 19">
                <a:extLst>
                  <a:ext uri="{FF2B5EF4-FFF2-40B4-BE49-F238E27FC236}">
                    <a16:creationId xmlns:a16="http://schemas.microsoft.com/office/drawing/2014/main" id="{EA6BD4CE-D426-45BF-AE67-85D390710CDF}"/>
                  </a:ext>
                </a:extLst>
              </p:cNvPr>
              <p:cNvSpPr>
                <a:spLocks noChangeArrowheads="1"/>
              </p:cNvSpPr>
              <p:nvPr/>
            </p:nvSpPr>
            <p:spPr bwMode="auto">
              <a:xfrm flipV="1">
                <a:off x="3352" y="283"/>
                <a:ext cx="386" cy="80"/>
              </a:xfrm>
              <a:custGeom>
                <a:avLst/>
                <a:gdLst>
                  <a:gd name="T0" fmla="*/ 364 w 21600"/>
                  <a:gd name="T1" fmla="*/ 40 h 21600"/>
                  <a:gd name="T2" fmla="*/ 193 w 21600"/>
                  <a:gd name="T3" fmla="*/ 80 h 21600"/>
                  <a:gd name="T4" fmla="*/ 22 w 21600"/>
                  <a:gd name="T5" fmla="*/ 40 h 21600"/>
                  <a:gd name="T6" fmla="*/ 193 w 21600"/>
                  <a:gd name="T7" fmla="*/ 0 h 21600"/>
                  <a:gd name="T8" fmla="*/ 0 60000 65536"/>
                  <a:gd name="T9" fmla="*/ 0 60000 65536"/>
                  <a:gd name="T10" fmla="*/ 0 60000 65536"/>
                  <a:gd name="T11" fmla="*/ 0 60000 65536"/>
                  <a:gd name="T12" fmla="*/ 3022 w 21600"/>
                  <a:gd name="T13" fmla="*/ 2970 h 21600"/>
                  <a:gd name="T14" fmla="*/ 18578 w 21600"/>
                  <a:gd name="T15" fmla="*/ 18630 h 21600"/>
                </a:gdLst>
                <a:ahLst/>
                <a:cxnLst>
                  <a:cxn ang="T8">
                    <a:pos x="T0" y="T1"/>
                  </a:cxn>
                  <a:cxn ang="T9">
                    <a:pos x="T2" y="T3"/>
                  </a:cxn>
                  <a:cxn ang="T10">
                    <a:pos x="T4" y="T5"/>
                  </a:cxn>
                  <a:cxn ang="T11">
                    <a:pos x="T6" y="T7"/>
                  </a:cxn>
                </a:cxnLst>
                <a:rect l="T12" t="T13" r="T14" b="T15"/>
                <a:pathLst>
                  <a:path w="21600" h="21600">
                    <a:moveTo>
                      <a:pt x="0" y="0"/>
                    </a:moveTo>
                    <a:lnTo>
                      <a:pt x="2435" y="21600"/>
                    </a:lnTo>
                    <a:lnTo>
                      <a:pt x="19165" y="21600"/>
                    </a:lnTo>
                    <a:lnTo>
                      <a:pt x="21600" y="0"/>
                    </a:lnTo>
                    <a:close/>
                  </a:path>
                </a:pathLst>
              </a:custGeom>
              <a:solidFill>
                <a:schemeClr val="bg1"/>
              </a:solidFill>
              <a:ln w="12700">
                <a:solidFill>
                  <a:schemeClr val="bg1"/>
                </a:solidFill>
                <a:miter lim="800000"/>
                <a:headEnd type="none" w="lg" len="med"/>
                <a:tailEnd type="none" w="lg" len="med"/>
              </a:ln>
            </p:spPr>
            <p:txBody>
              <a:bodyPr anchor="ctr">
                <a:spAutoFit/>
              </a:bodyPr>
              <a:lstStyle/>
              <a:p>
                <a:endParaRPr lang="en-US"/>
              </a:p>
            </p:txBody>
          </p:sp>
          <p:grpSp>
            <p:nvGrpSpPr>
              <p:cNvPr id="562" name="Group 20">
                <a:extLst>
                  <a:ext uri="{FF2B5EF4-FFF2-40B4-BE49-F238E27FC236}">
                    <a16:creationId xmlns:a16="http://schemas.microsoft.com/office/drawing/2014/main" id="{5C63351F-CE2D-4F97-AD04-ED7B3990AFE5}"/>
                  </a:ext>
                </a:extLst>
              </p:cNvPr>
              <p:cNvGrpSpPr>
                <a:grpSpLocks/>
              </p:cNvGrpSpPr>
              <p:nvPr/>
            </p:nvGrpSpPr>
            <p:grpSpPr bwMode="auto">
              <a:xfrm>
                <a:off x="3382" y="158"/>
                <a:ext cx="486" cy="99"/>
                <a:chOff x="2389" y="172"/>
                <a:chExt cx="729" cy="149"/>
              </a:xfrm>
            </p:grpSpPr>
            <p:sp>
              <p:nvSpPr>
                <p:cNvPr id="563" name="Freeform 21">
                  <a:extLst>
                    <a:ext uri="{FF2B5EF4-FFF2-40B4-BE49-F238E27FC236}">
                      <a16:creationId xmlns:a16="http://schemas.microsoft.com/office/drawing/2014/main" id="{343107F5-4D1B-4E5D-9B64-4412C33A8F65}"/>
                    </a:ext>
                  </a:extLst>
                </p:cNvPr>
                <p:cNvSpPr>
                  <a:spLocks/>
                </p:cNvSpPr>
                <p:nvPr/>
              </p:nvSpPr>
              <p:spPr bwMode="auto">
                <a:xfrm>
                  <a:off x="2389" y="210"/>
                  <a:ext cx="501" cy="111"/>
                </a:xfrm>
                <a:custGeom>
                  <a:avLst/>
                  <a:gdLst>
                    <a:gd name="T0" fmla="*/ 0 w 288"/>
                    <a:gd name="T1" fmla="*/ 144 h 144"/>
                    <a:gd name="T2" fmla="*/ 0 w 288"/>
                    <a:gd name="T3" fmla="*/ 0 h 144"/>
                    <a:gd name="T4" fmla="*/ 288 w 288"/>
                    <a:gd name="T5" fmla="*/ 0 h 144"/>
                    <a:gd name="T6" fmla="*/ 288 w 288"/>
                    <a:gd name="T7" fmla="*/ 144 h 144"/>
                    <a:gd name="T8" fmla="*/ 0 60000 65536"/>
                    <a:gd name="T9" fmla="*/ 0 60000 65536"/>
                    <a:gd name="T10" fmla="*/ 0 60000 65536"/>
                    <a:gd name="T11" fmla="*/ 0 60000 65536"/>
                    <a:gd name="T12" fmla="*/ 0 w 288"/>
                    <a:gd name="T13" fmla="*/ 0 h 144"/>
                    <a:gd name="T14" fmla="*/ 288 w 288"/>
                    <a:gd name="T15" fmla="*/ 144 h 144"/>
                  </a:gdLst>
                  <a:ahLst/>
                  <a:cxnLst>
                    <a:cxn ang="T8">
                      <a:pos x="T0" y="T1"/>
                    </a:cxn>
                    <a:cxn ang="T9">
                      <a:pos x="T2" y="T3"/>
                    </a:cxn>
                    <a:cxn ang="T10">
                      <a:pos x="T4" y="T5"/>
                    </a:cxn>
                    <a:cxn ang="T11">
                      <a:pos x="T6" y="T7"/>
                    </a:cxn>
                  </a:cxnLst>
                  <a:rect l="T12" t="T13" r="T14" b="T15"/>
                  <a:pathLst>
                    <a:path w="288" h="144">
                      <a:moveTo>
                        <a:pt x="0" y="144"/>
                      </a:moveTo>
                      <a:lnTo>
                        <a:pt x="0" y="0"/>
                      </a:lnTo>
                      <a:lnTo>
                        <a:pt x="288" y="0"/>
                      </a:lnTo>
                      <a:lnTo>
                        <a:pt x="288" y="144"/>
                      </a:lnTo>
                    </a:path>
                  </a:pathLst>
                </a:custGeom>
                <a:noFill/>
                <a:ln w="28575">
                  <a:solidFill>
                    <a:schemeClr val="tx1"/>
                  </a:solidFill>
                  <a:round/>
                  <a:headEnd type="none" w="lg" len="med"/>
                  <a:tailEnd type="none" w="lg" len="med"/>
                </a:ln>
              </p:spPr>
              <p:txBody>
                <a:bodyPr anchor="ctr">
                  <a:spAutoFit/>
                </a:bodyPr>
                <a:lstStyle/>
                <a:p>
                  <a:endParaRPr lang="en-US"/>
                </a:p>
              </p:txBody>
            </p:sp>
            <p:sp>
              <p:nvSpPr>
                <p:cNvPr id="564" name="Line 22">
                  <a:extLst>
                    <a:ext uri="{FF2B5EF4-FFF2-40B4-BE49-F238E27FC236}">
                      <a16:creationId xmlns:a16="http://schemas.microsoft.com/office/drawing/2014/main" id="{5B3D2C98-A17B-4FB7-A29F-A5DB8A2095C5}"/>
                    </a:ext>
                  </a:extLst>
                </p:cNvPr>
                <p:cNvSpPr>
                  <a:spLocks noChangeShapeType="1"/>
                </p:cNvSpPr>
                <p:nvPr/>
              </p:nvSpPr>
              <p:spPr bwMode="auto">
                <a:xfrm>
                  <a:off x="3118" y="172"/>
                  <a:ext cx="0" cy="80"/>
                </a:xfrm>
                <a:prstGeom prst="line">
                  <a:avLst/>
                </a:prstGeom>
                <a:noFill/>
                <a:ln w="38100">
                  <a:solidFill>
                    <a:schemeClr val="bg1"/>
                  </a:solidFill>
                  <a:round/>
                  <a:headEnd type="none" w="lg" len="med"/>
                  <a:tailEnd type="none" w="lg" len="med"/>
                </a:ln>
              </p:spPr>
              <p:txBody>
                <a:bodyPr wrap="none" anchor="ctr">
                  <a:spAutoFit/>
                </a:bodyPr>
                <a:lstStyle/>
                <a:p>
                  <a:endParaRPr lang="en-US"/>
                </a:p>
              </p:txBody>
            </p:sp>
          </p:grpSp>
        </p:grpSp>
        <p:sp>
          <p:nvSpPr>
            <p:cNvPr id="567" name="Freeform 376">
              <a:extLst>
                <a:ext uri="{FF2B5EF4-FFF2-40B4-BE49-F238E27FC236}">
                  <a16:creationId xmlns:a16="http://schemas.microsoft.com/office/drawing/2014/main" id="{9A96F6B9-24C7-4D9B-BDF5-B9C9D6ED80EF}"/>
                </a:ext>
              </a:extLst>
            </p:cNvPr>
            <p:cNvSpPr/>
            <p:nvPr/>
          </p:nvSpPr>
          <p:spPr bwMode="auto">
            <a:xfrm>
              <a:off x="6417323" y="6615427"/>
              <a:ext cx="1853452" cy="64282"/>
            </a:xfrm>
            <a:custGeom>
              <a:avLst/>
              <a:gdLst>
                <a:gd name="connsiteX0" fmla="*/ 0 w 5310835"/>
                <a:gd name="connsiteY0" fmla="*/ 0 h 621792"/>
                <a:gd name="connsiteX1" fmla="*/ 5310835 w 5310835"/>
                <a:gd name="connsiteY1" fmla="*/ 621792 h 621792"/>
                <a:gd name="connsiteX0" fmla="*/ 0 w 5310835"/>
                <a:gd name="connsiteY0" fmla="*/ 0 h 872947"/>
                <a:gd name="connsiteX1" fmla="*/ 5310835 w 5310835"/>
                <a:gd name="connsiteY1" fmla="*/ 621792 h 872947"/>
                <a:gd name="connsiteX0" fmla="*/ 0 w 5310835"/>
                <a:gd name="connsiteY0" fmla="*/ 0 h 1676060"/>
                <a:gd name="connsiteX1" fmla="*/ 5310835 w 5310835"/>
                <a:gd name="connsiteY1" fmla="*/ 621792 h 1676060"/>
              </a:gdLst>
              <a:ahLst/>
              <a:cxnLst>
                <a:cxn ang="0">
                  <a:pos x="connsiteX0" y="connsiteY0"/>
                </a:cxn>
                <a:cxn ang="0">
                  <a:pos x="connsiteX1" y="connsiteY1"/>
                </a:cxn>
              </a:cxnLst>
              <a:rect l="l" t="t" r="r" b="b"/>
              <a:pathLst>
                <a:path w="5310835" h="1676060">
                  <a:moveTo>
                    <a:pt x="0" y="0"/>
                  </a:moveTo>
                  <a:cubicBezTo>
                    <a:pt x="28543" y="1676060"/>
                    <a:pt x="3540557" y="414528"/>
                    <a:pt x="5310835" y="621792"/>
                  </a:cubicBez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cxnSp>
          <p:nvCxnSpPr>
            <p:cNvPr id="9" name="Straight Connector 8">
              <a:extLst>
                <a:ext uri="{FF2B5EF4-FFF2-40B4-BE49-F238E27FC236}">
                  <a16:creationId xmlns:a16="http://schemas.microsoft.com/office/drawing/2014/main" id="{B8A3A1C2-FFE0-4811-BD5B-E2C263BC45C9}"/>
                </a:ext>
              </a:extLst>
            </p:cNvPr>
            <p:cNvCxnSpPr>
              <a:stCxn id="474" idx="1"/>
              <a:endCxn id="551" idx="0"/>
            </p:cNvCxnSpPr>
            <p:nvPr/>
          </p:nvCxnSpPr>
          <p:spPr>
            <a:xfrm>
              <a:off x="6007440" y="5532224"/>
              <a:ext cx="626" cy="12723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CD78C5A7-D435-4C21-B487-B0911AA08DDB}"/>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8184522" y="5026562"/>
              <a:ext cx="174757" cy="95250"/>
            </a:xfrm>
            <a:prstGeom prst="rect">
              <a:avLst/>
            </a:prstGeom>
            <a:solidFill>
              <a:schemeClr val="bg1"/>
            </a:solidFill>
          </p:spPr>
        </p:pic>
      </p:grpSp>
      <p:grpSp>
        <p:nvGrpSpPr>
          <p:cNvPr id="24" name="Group 23">
            <a:extLst>
              <a:ext uri="{FF2B5EF4-FFF2-40B4-BE49-F238E27FC236}">
                <a16:creationId xmlns:a16="http://schemas.microsoft.com/office/drawing/2014/main" id="{5D90874E-A446-42A9-8B4C-B3B702A9FBB1}"/>
              </a:ext>
            </a:extLst>
          </p:cNvPr>
          <p:cNvGrpSpPr/>
          <p:nvPr/>
        </p:nvGrpSpPr>
        <p:grpSpPr>
          <a:xfrm>
            <a:off x="8896988" y="5094203"/>
            <a:ext cx="282527" cy="1581359"/>
            <a:chOff x="6293380" y="5061862"/>
            <a:chExt cx="282527" cy="1581359"/>
          </a:xfrm>
        </p:grpSpPr>
        <p:sp>
          <p:nvSpPr>
            <p:cNvPr id="21" name="Oval 20">
              <a:extLst>
                <a:ext uri="{FF2B5EF4-FFF2-40B4-BE49-F238E27FC236}">
                  <a16:creationId xmlns:a16="http://schemas.microsoft.com/office/drawing/2014/main" id="{003DE3A0-44FA-4563-94BF-AFE77F568F04}"/>
                </a:ext>
              </a:extLst>
            </p:cNvPr>
            <p:cNvSpPr/>
            <p:nvPr/>
          </p:nvSpPr>
          <p:spPr>
            <a:xfrm>
              <a:off x="6298165" y="5204226"/>
              <a:ext cx="277742" cy="1438995"/>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4" name="Oval 753">
              <a:extLst>
                <a:ext uri="{FF2B5EF4-FFF2-40B4-BE49-F238E27FC236}">
                  <a16:creationId xmlns:a16="http://schemas.microsoft.com/office/drawing/2014/main" id="{03DDED05-61AC-4954-A700-88015158CFAF}"/>
                </a:ext>
              </a:extLst>
            </p:cNvPr>
            <p:cNvSpPr/>
            <p:nvPr/>
          </p:nvSpPr>
          <p:spPr>
            <a:xfrm>
              <a:off x="6293380" y="5061862"/>
              <a:ext cx="277742" cy="209797"/>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56" name="Oval 755">
            <a:extLst>
              <a:ext uri="{FF2B5EF4-FFF2-40B4-BE49-F238E27FC236}">
                <a16:creationId xmlns:a16="http://schemas.microsoft.com/office/drawing/2014/main" id="{722EF9DE-47EA-45B0-A96C-DBE9E177E47B}"/>
              </a:ext>
            </a:extLst>
          </p:cNvPr>
          <p:cNvSpPr/>
          <p:nvPr/>
        </p:nvSpPr>
        <p:spPr>
          <a:xfrm>
            <a:off x="9942308" y="5376129"/>
            <a:ext cx="631326" cy="797553"/>
          </a:xfrm>
          <a:prstGeom prst="ellipse">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24"/>
                                        </p:tgtEl>
                                        <p:attrNameLst>
                                          <p:attrName>style.visibility</p:attrName>
                                        </p:attrNameLst>
                                      </p:cBhvr>
                                      <p:to>
                                        <p:strVal val="visible"/>
                                      </p:to>
                                    </p:set>
                                    <p:anim calcmode="lin" valueType="num">
                                      <p:cBhvr additive="base">
                                        <p:cTn id="23" dur="500" fill="hold"/>
                                        <p:tgtEl>
                                          <p:spTgt spid="24"/>
                                        </p:tgtEl>
                                        <p:attrNameLst>
                                          <p:attrName>ppt_x</p:attrName>
                                        </p:attrNameLst>
                                      </p:cBhvr>
                                      <p:tavLst>
                                        <p:tav tm="0">
                                          <p:val>
                                            <p:strVal val="#ppt_x"/>
                                          </p:val>
                                        </p:tav>
                                        <p:tav tm="100000">
                                          <p:val>
                                            <p:strVal val="#ppt_x"/>
                                          </p:val>
                                        </p:tav>
                                      </p:tavLst>
                                    </p:anim>
                                    <p:anim calcmode="lin" valueType="num">
                                      <p:cBhvr additive="base">
                                        <p:cTn id="24"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756"/>
                                        </p:tgtEl>
                                        <p:attrNameLst>
                                          <p:attrName>style.visibility</p:attrName>
                                        </p:attrNameLst>
                                      </p:cBhvr>
                                      <p:to>
                                        <p:strVal val="visible"/>
                                      </p:to>
                                    </p:set>
                                    <p:anim calcmode="lin" valueType="num">
                                      <p:cBhvr additive="base">
                                        <p:cTn id="29" dur="500" fill="hold"/>
                                        <p:tgtEl>
                                          <p:spTgt spid="756"/>
                                        </p:tgtEl>
                                        <p:attrNameLst>
                                          <p:attrName>ppt_x</p:attrName>
                                        </p:attrNameLst>
                                      </p:cBhvr>
                                      <p:tavLst>
                                        <p:tav tm="0">
                                          <p:val>
                                            <p:strVal val="#ppt_x"/>
                                          </p:val>
                                        </p:tav>
                                        <p:tav tm="100000">
                                          <p:val>
                                            <p:strVal val="#ppt_x"/>
                                          </p:val>
                                        </p:tav>
                                      </p:tavLst>
                                    </p:anim>
                                    <p:anim calcmode="lin" valueType="num">
                                      <p:cBhvr additive="base">
                                        <p:cTn id="30" dur="500" fill="hold"/>
                                        <p:tgtEl>
                                          <p:spTgt spid="75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6" grpId="0" animBg="1"/>
    </p:bldLst>
  </p:timing>
</p:sld>
</file>

<file path=ppt/slides/slide6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47138" name="Rectangle 2"/>
          <p:cNvSpPr>
            <a:spLocks noGrp="1" noChangeArrowheads="1"/>
          </p:cNvSpPr>
          <p:nvPr>
            <p:ph type="title"/>
          </p:nvPr>
        </p:nvSpPr>
        <p:spPr/>
        <p:txBody>
          <a:bodyPr/>
          <a:lstStyle/>
          <a:p>
            <a:r>
              <a:rPr lang="en-US" sz="4800" dirty="0"/>
              <a:t>Maximum Plant Flow Rate Using Linear Flow Controller</a:t>
            </a:r>
          </a:p>
        </p:txBody>
      </p:sp>
      <p:sp>
        <p:nvSpPr>
          <p:cNvPr id="347139" name="Rectangle 3"/>
          <p:cNvSpPr>
            <a:spLocks noGrp="1" noChangeArrowheads="1"/>
          </p:cNvSpPr>
          <p:nvPr>
            <p:ph idx="1"/>
          </p:nvPr>
        </p:nvSpPr>
        <p:spPr/>
        <p:txBody>
          <a:bodyPr/>
          <a:lstStyle/>
          <a:p>
            <a:r>
              <a:rPr lang="en-US" dirty="0"/>
              <a:t>Assume the </a:t>
            </a:r>
            <a:r>
              <a:rPr lang="en-US" dirty="0" err="1"/>
              <a:t>PACl</a:t>
            </a:r>
            <a:r>
              <a:rPr lang="en-US" dirty="0"/>
              <a:t> concentration is 160 g/L, the maximum </a:t>
            </a:r>
            <a:r>
              <a:rPr lang="en-US" dirty="0" err="1"/>
              <a:t>PACl</a:t>
            </a:r>
            <a:r>
              <a:rPr lang="en-US" dirty="0"/>
              <a:t> dose is 30 mg/L, and the maximum flow in a 5 mm diameter dosing tube is about 8.7 mL/s.</a:t>
            </a:r>
          </a:p>
          <a:p>
            <a:endParaRPr lang="en-US" dirty="0"/>
          </a:p>
        </p:txBody>
      </p:sp>
      <p:sp>
        <p:nvSpPr>
          <p:cNvPr id="347142" name="Text Box 6"/>
          <p:cNvSpPr txBox="1">
            <a:spLocks noChangeArrowheads="1"/>
          </p:cNvSpPr>
          <p:nvPr/>
        </p:nvSpPr>
        <p:spPr bwMode="auto">
          <a:xfrm>
            <a:off x="3195349" y="4163868"/>
            <a:ext cx="2097049" cy="400110"/>
          </a:xfrm>
          <a:prstGeom prst="rect">
            <a:avLst/>
          </a:prstGeom>
          <a:noFill/>
          <a:ln w="9525">
            <a:noFill/>
            <a:miter lim="800000"/>
            <a:headEnd/>
            <a:tailEnd/>
          </a:ln>
          <a:effectLst/>
        </p:spPr>
        <p:txBody>
          <a:bodyPr wrap="none">
            <a:spAutoFit/>
          </a:bodyPr>
          <a:lstStyle/>
          <a:p>
            <a:pPr algn="l"/>
            <a:r>
              <a:rPr lang="en-US" sz="2000" dirty="0"/>
              <a:t>Mass conservation</a:t>
            </a:r>
          </a:p>
        </p:txBody>
      </p:sp>
      <p:sp>
        <p:nvSpPr>
          <p:cNvPr id="9" name="TextBox 8"/>
          <p:cNvSpPr txBox="1"/>
          <p:nvPr/>
        </p:nvSpPr>
        <p:spPr>
          <a:xfrm>
            <a:off x="5828146" y="3731491"/>
            <a:ext cx="2964273" cy="954107"/>
          </a:xfrm>
          <a:prstGeom prst="rect">
            <a:avLst/>
          </a:prstGeom>
          <a:noFill/>
        </p:spPr>
        <p:txBody>
          <a:bodyPr wrap="none" rtlCol="0">
            <a:spAutoFit/>
          </a:bodyPr>
          <a:lstStyle/>
          <a:p>
            <a:r>
              <a:rPr lang="en-US" dirty="0"/>
              <a:t>P = Plant</a:t>
            </a:r>
          </a:p>
          <a:p>
            <a:r>
              <a:rPr lang="en-US" dirty="0"/>
              <a:t>C = Chemical Feed</a:t>
            </a:r>
          </a:p>
        </p:txBody>
      </p:sp>
      <p:sp>
        <p:nvSpPr>
          <p:cNvPr id="10" name="TextBox 9"/>
          <p:cNvSpPr txBox="1"/>
          <p:nvPr/>
        </p:nvSpPr>
        <p:spPr>
          <a:xfrm>
            <a:off x="1031630" y="6205416"/>
            <a:ext cx="7661008" cy="523220"/>
          </a:xfrm>
          <a:prstGeom prst="rect">
            <a:avLst/>
          </a:prstGeom>
          <a:noFill/>
        </p:spPr>
        <p:txBody>
          <a:bodyPr wrap="none" rtlCol="0">
            <a:spAutoFit/>
          </a:bodyPr>
          <a:lstStyle/>
          <a:p>
            <a:r>
              <a:rPr lang="en-US" dirty="0"/>
              <a:t>What is the solution for larger plants? ___________</a:t>
            </a:r>
          </a:p>
        </p:txBody>
      </p:sp>
      <p:sp>
        <p:nvSpPr>
          <p:cNvPr id="12" name="Text Box 23"/>
          <p:cNvSpPr txBox="1">
            <a:spLocks noChangeArrowheads="1"/>
          </p:cNvSpPr>
          <p:nvPr/>
        </p:nvSpPr>
        <p:spPr bwMode="auto">
          <a:xfrm>
            <a:off x="6518659" y="6191479"/>
            <a:ext cx="2297095" cy="523220"/>
          </a:xfrm>
          <a:prstGeom prst="rect">
            <a:avLst/>
          </a:prstGeom>
          <a:noFill/>
          <a:ln w="12700">
            <a:noFill/>
            <a:miter lim="800000"/>
            <a:headEnd type="none" w="lg" len="med"/>
            <a:tailEnd type="none" w="lg" len="med"/>
          </a:ln>
          <a:effectLst/>
        </p:spPr>
        <p:txBody>
          <a:bodyPr wrap="square">
            <a:spAutoFit/>
          </a:bodyPr>
          <a:lstStyle/>
          <a:p>
            <a:r>
              <a:rPr lang="en-US" dirty="0">
                <a:solidFill>
                  <a:schemeClr val="folHlink"/>
                </a:solidFill>
              </a:rPr>
              <a:t>Multiple tubes</a:t>
            </a:r>
          </a:p>
        </p:txBody>
      </p:sp>
      <p:pic>
        <p:nvPicPr>
          <p:cNvPr id="3" name="Picture 2">
            <a:extLst>
              <a:ext uri="{FF2B5EF4-FFF2-40B4-BE49-F238E27FC236}">
                <a16:creationId xmlns:a16="http://schemas.microsoft.com/office/drawing/2014/main" id="{88581F0D-E15D-4772-82F8-98EEBE0D3713}"/>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898463" y="4259221"/>
            <a:ext cx="1743238" cy="227048"/>
          </a:xfrm>
          <a:prstGeom prst="rect">
            <a:avLst/>
          </a:prstGeom>
        </p:spPr>
      </p:pic>
      <p:pic>
        <p:nvPicPr>
          <p:cNvPr id="5" name="Picture 4">
            <a:extLst>
              <a:ext uri="{FF2B5EF4-FFF2-40B4-BE49-F238E27FC236}">
                <a16:creationId xmlns:a16="http://schemas.microsoft.com/office/drawing/2014/main" id="{9423836A-999D-4D74-AD57-BFFA3D7CAC35}"/>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898463" y="4892301"/>
            <a:ext cx="1446095" cy="560762"/>
          </a:xfrm>
          <a:prstGeom prst="rect">
            <a:avLst/>
          </a:prstGeom>
        </p:spPr>
      </p:pic>
      <p:pic>
        <p:nvPicPr>
          <p:cNvPr id="7" name="Picture 6">
            <a:extLst>
              <a:ext uri="{FF2B5EF4-FFF2-40B4-BE49-F238E27FC236}">
                <a16:creationId xmlns:a16="http://schemas.microsoft.com/office/drawing/2014/main" id="{AE842148-4AA9-44BB-A8D4-9CED483480F9}"/>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3195349" y="4892301"/>
            <a:ext cx="2541714" cy="679619"/>
          </a:xfrm>
          <a:prstGeom prst="rect">
            <a:avLst/>
          </a:prstGeom>
        </p:spPr>
      </p:pic>
      <p:pic>
        <p:nvPicPr>
          <p:cNvPr id="11" name="Picture 10">
            <a:extLst>
              <a:ext uri="{FF2B5EF4-FFF2-40B4-BE49-F238E27FC236}">
                <a16:creationId xmlns:a16="http://schemas.microsoft.com/office/drawing/2014/main" id="{6E4F5694-BB00-48C2-A898-3FB6AC4D93D0}"/>
              </a:ext>
            </a:extLst>
          </p:cNvPr>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7092730" y="4923076"/>
            <a:ext cx="1148952" cy="519619"/>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2"/>
          <p:cNvSpPr>
            <a:spLocks noGrp="1" noChangeArrowheads="1"/>
          </p:cNvSpPr>
          <p:nvPr>
            <p:ph type="title"/>
          </p:nvPr>
        </p:nvSpPr>
        <p:spPr/>
        <p:txBody>
          <a:bodyPr/>
          <a:lstStyle/>
          <a:p>
            <a:r>
              <a:rPr lang="en-US" dirty="0"/>
              <a:t>Dose Control Summary</a:t>
            </a:r>
          </a:p>
        </p:txBody>
      </p:sp>
      <p:sp>
        <p:nvSpPr>
          <p:cNvPr id="181251" name="Rectangle 3"/>
          <p:cNvSpPr>
            <a:spLocks noGrp="1" noChangeArrowheads="1"/>
          </p:cNvSpPr>
          <p:nvPr>
            <p:ph idx="1"/>
          </p:nvPr>
        </p:nvSpPr>
        <p:spPr/>
        <p:txBody>
          <a:bodyPr>
            <a:normAutofit fontScale="85000" lnSpcReduction="10000"/>
          </a:bodyPr>
          <a:lstStyle/>
          <a:p>
            <a:r>
              <a:rPr lang="en-US" sz="2800" dirty="0"/>
              <a:t>Laminar tube flow and linear flow orifice meters </a:t>
            </a:r>
          </a:p>
          <a:p>
            <a:pPr lvl="1"/>
            <a:r>
              <a:rPr lang="en-US" sz="2400" dirty="0"/>
              <a:t>Coagulant dosing for plants with flow rates less than about 200 L/s</a:t>
            </a:r>
          </a:p>
          <a:p>
            <a:pPr lvl="1"/>
            <a:r>
              <a:rPr lang="en-US" sz="2400" dirty="0"/>
              <a:t>Chlorine dose controllers even for larger plants</a:t>
            </a:r>
          </a:p>
          <a:p>
            <a:r>
              <a:rPr lang="en-US" sz="2800" dirty="0"/>
              <a:t>These devices are robust AND a good design requires excellent attention to details</a:t>
            </a:r>
          </a:p>
          <a:p>
            <a:pPr lvl="1"/>
            <a:r>
              <a:rPr lang="en-US" sz="2400" dirty="0"/>
              <a:t>No small parts to lose</a:t>
            </a:r>
          </a:p>
          <a:p>
            <a:pPr lvl="1"/>
            <a:r>
              <a:rPr lang="en-US" sz="2400" dirty="0"/>
              <a:t>No leaks</a:t>
            </a:r>
          </a:p>
          <a:p>
            <a:pPr lvl="1"/>
            <a:r>
              <a:rPr lang="en-US" sz="2400" dirty="0"/>
              <a:t>Compatible with chlorine (watch out for the O-rings in PVC valves)</a:t>
            </a:r>
          </a:p>
          <a:p>
            <a:pPr lvl="1"/>
            <a:r>
              <a:rPr lang="en-US" sz="2400" dirty="0"/>
              <a:t>Locally sourced materials if possible</a:t>
            </a:r>
          </a:p>
          <a:p>
            <a:pPr lvl="1"/>
            <a:r>
              <a:rPr lang="en-US" sz="2400" dirty="0"/>
              <a:t>Dosing tubes must be straight</a:t>
            </a:r>
          </a:p>
          <a:p>
            <a:pPr lvl="1"/>
            <a:r>
              <a:rPr lang="en-US" sz="2400" dirty="0"/>
              <a:t>Must account for viscosity of the chemical</a:t>
            </a:r>
          </a:p>
          <a:p>
            <a:pPr lvl="1"/>
            <a:r>
              <a:rPr lang="en-US" sz="2400" b="1" dirty="0">
                <a:solidFill>
                  <a:schemeClr val="accent4"/>
                </a:solidFill>
              </a:rPr>
              <a:t>Minor losses must be minor!</a:t>
            </a:r>
            <a:endParaRPr lang="en-US" sz="2400" dirty="0"/>
          </a:p>
          <a:p>
            <a:pPr lvl="1"/>
            <a:r>
              <a:rPr lang="en-US" sz="2400" dirty="0"/>
              <a:t>Removing calcium carbonate scale must be easy</a:t>
            </a:r>
          </a:p>
          <a:p>
            <a:pPr lvl="1"/>
            <a:r>
              <a:rPr lang="en-US" sz="2400" dirty="0"/>
              <a:t>Must have redundancy for ease of maintenance</a:t>
            </a:r>
          </a:p>
        </p:txBody>
      </p:sp>
    </p:spTree>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couple of observations…</a:t>
            </a:r>
          </a:p>
        </p:txBody>
      </p:sp>
      <p:sp>
        <p:nvSpPr>
          <p:cNvPr id="3" name="Content Placeholder 2"/>
          <p:cNvSpPr>
            <a:spLocks noGrp="1"/>
          </p:cNvSpPr>
          <p:nvPr>
            <p:ph idx="1"/>
          </p:nvPr>
        </p:nvSpPr>
        <p:spPr/>
        <p:txBody>
          <a:bodyPr/>
          <a:lstStyle/>
          <a:p>
            <a:r>
              <a:rPr lang="en-US" dirty="0"/>
              <a:t>Municipal water treatment often fails due to unreliable chemical dosing of chlorine and coagulants</a:t>
            </a:r>
          </a:p>
          <a:p>
            <a:r>
              <a:rPr lang="en-US" dirty="0"/>
              <a:t>Failure modes include</a:t>
            </a:r>
          </a:p>
          <a:p>
            <a:pPr lvl="1"/>
            <a:r>
              <a:rPr lang="en-US" dirty="0"/>
              <a:t>Inability to easily set the target dose</a:t>
            </a:r>
          </a:p>
          <a:p>
            <a:pPr lvl="1"/>
            <a:r>
              <a:rPr lang="en-US" dirty="0"/>
              <a:t>Lack of easy method for operators to monitor flow</a:t>
            </a:r>
          </a:p>
          <a:p>
            <a:pPr lvl="1"/>
            <a:r>
              <a:rPr lang="en-US" dirty="0"/>
              <a:t>Poor designs that don’t maintain a constant dose</a:t>
            </a:r>
          </a:p>
        </p:txBody>
      </p:sp>
    </p:spTree>
    <p:extLst>
      <p:ext uri="{BB962C8B-B14F-4D97-AF65-F5344CB8AC3E}">
        <p14:creationId xmlns:p14="http://schemas.microsoft.com/office/powerpoint/2010/main" val="835929221"/>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9986" name="Picture 2"/>
          <p:cNvPicPr>
            <a:picLocks noChangeAspect="1" noChangeArrowheads="1"/>
          </p:cNvPicPr>
          <p:nvPr/>
        </p:nvPicPr>
        <p:blipFill>
          <a:blip r:embed="rId2" cstate="screen"/>
          <a:srcRect/>
          <a:stretch>
            <a:fillRect/>
          </a:stretch>
        </p:blipFill>
        <p:spPr bwMode="auto">
          <a:xfrm>
            <a:off x="5080000" y="1524000"/>
            <a:ext cx="7112000" cy="5334000"/>
          </a:xfrm>
          <a:prstGeom prst="rect">
            <a:avLst/>
          </a:prstGeom>
          <a:noFill/>
          <a:ln w="9525">
            <a:noFill/>
            <a:miter lim="800000"/>
            <a:headEnd/>
            <a:tailEnd/>
          </a:ln>
        </p:spPr>
      </p:pic>
      <p:sp>
        <p:nvSpPr>
          <p:cNvPr id="5" name="Title 4"/>
          <p:cNvSpPr>
            <a:spLocks noGrp="1"/>
          </p:cNvSpPr>
          <p:nvPr>
            <p:ph type="title"/>
          </p:nvPr>
        </p:nvSpPr>
        <p:spPr/>
        <p:txBody>
          <a:bodyPr/>
          <a:lstStyle/>
          <a:p>
            <a:r>
              <a:rPr lang="en-US" dirty="0"/>
              <a:t>What caused this innovation?</a:t>
            </a:r>
          </a:p>
        </p:txBody>
      </p:sp>
      <p:sp>
        <p:nvSpPr>
          <p:cNvPr id="4" name="Content Placeholder 3">
            <a:extLst>
              <a:ext uri="{FF2B5EF4-FFF2-40B4-BE49-F238E27FC236}">
                <a16:creationId xmlns:a16="http://schemas.microsoft.com/office/drawing/2014/main" id="{8AE16784-B26A-4241-8367-7CF64E65953C}"/>
              </a:ext>
            </a:extLst>
          </p:cNvPr>
          <p:cNvSpPr>
            <a:spLocks noGrp="1"/>
          </p:cNvSpPr>
          <p:nvPr>
            <p:ph idx="1"/>
          </p:nvPr>
        </p:nvSpPr>
        <p:spPr>
          <a:xfrm>
            <a:off x="609600" y="1600203"/>
            <a:ext cx="4343400" cy="4525963"/>
          </a:xfrm>
        </p:spPr>
        <p:txBody>
          <a:bodyPr/>
          <a:lstStyle/>
          <a:p>
            <a:r>
              <a:rPr lang="en-US" dirty="0"/>
              <a:t>Conscientious operators</a:t>
            </a:r>
          </a:p>
          <a:p>
            <a:r>
              <a:rPr lang="en-US" dirty="0"/>
              <a:t>Resourceful technicians</a:t>
            </a:r>
          </a:p>
          <a:p>
            <a:endParaRPr lang="en-US" dirty="0"/>
          </a:p>
          <a:p>
            <a:endParaRPr lang="en-US" dirty="0"/>
          </a:p>
        </p:txBody>
      </p:sp>
      <p:sp>
        <p:nvSpPr>
          <p:cNvPr id="2" name="Freeform: Shape 1">
            <a:extLst>
              <a:ext uri="{FF2B5EF4-FFF2-40B4-BE49-F238E27FC236}">
                <a16:creationId xmlns:a16="http://schemas.microsoft.com/office/drawing/2014/main" id="{0466B1C5-DB7C-4300-8114-5C2A90D7EDCF}"/>
              </a:ext>
            </a:extLst>
          </p:cNvPr>
          <p:cNvSpPr/>
          <p:nvPr/>
        </p:nvSpPr>
        <p:spPr>
          <a:xfrm>
            <a:off x="6883401" y="1799697"/>
            <a:ext cx="4394200" cy="3131755"/>
          </a:xfrm>
          <a:custGeom>
            <a:avLst/>
            <a:gdLst>
              <a:gd name="connsiteX0" fmla="*/ 0 w 4474029"/>
              <a:gd name="connsiteY0" fmla="*/ 17055 h 3108822"/>
              <a:gd name="connsiteX1" fmla="*/ 250371 w 4474029"/>
              <a:gd name="connsiteY1" fmla="*/ 27940 h 3108822"/>
              <a:gd name="connsiteX2" fmla="*/ 631371 w 4474029"/>
              <a:gd name="connsiteY2" fmla="*/ 278312 h 3108822"/>
              <a:gd name="connsiteX3" fmla="*/ 2318657 w 4474029"/>
              <a:gd name="connsiteY3" fmla="*/ 2640512 h 3108822"/>
              <a:gd name="connsiteX4" fmla="*/ 4474029 w 4474029"/>
              <a:gd name="connsiteY4" fmla="*/ 3108598 h 3108822"/>
              <a:gd name="connsiteX0" fmla="*/ 0 w 4474029"/>
              <a:gd name="connsiteY0" fmla="*/ 17055 h 3108822"/>
              <a:gd name="connsiteX1" fmla="*/ 250371 w 4474029"/>
              <a:gd name="connsiteY1" fmla="*/ 27940 h 3108822"/>
              <a:gd name="connsiteX2" fmla="*/ 631371 w 4474029"/>
              <a:gd name="connsiteY2" fmla="*/ 278312 h 3108822"/>
              <a:gd name="connsiteX3" fmla="*/ 2318657 w 4474029"/>
              <a:gd name="connsiteY3" fmla="*/ 2640512 h 3108822"/>
              <a:gd name="connsiteX4" fmla="*/ 4474029 w 4474029"/>
              <a:gd name="connsiteY4" fmla="*/ 3108598 h 3108822"/>
              <a:gd name="connsiteX0" fmla="*/ 0 w 4474029"/>
              <a:gd name="connsiteY0" fmla="*/ 39988 h 3131755"/>
              <a:gd name="connsiteX1" fmla="*/ 250371 w 4474029"/>
              <a:gd name="connsiteY1" fmla="*/ 50873 h 3131755"/>
              <a:gd name="connsiteX2" fmla="*/ 631371 w 4474029"/>
              <a:gd name="connsiteY2" fmla="*/ 301245 h 3131755"/>
              <a:gd name="connsiteX3" fmla="*/ 2318657 w 4474029"/>
              <a:gd name="connsiteY3" fmla="*/ 2663445 h 3131755"/>
              <a:gd name="connsiteX4" fmla="*/ 4474029 w 4474029"/>
              <a:gd name="connsiteY4" fmla="*/ 3131531 h 3131755"/>
              <a:gd name="connsiteX0" fmla="*/ 0 w 4474029"/>
              <a:gd name="connsiteY0" fmla="*/ 39988 h 3131755"/>
              <a:gd name="connsiteX1" fmla="*/ 304800 w 4474029"/>
              <a:gd name="connsiteY1" fmla="*/ 50873 h 3131755"/>
              <a:gd name="connsiteX2" fmla="*/ 631371 w 4474029"/>
              <a:gd name="connsiteY2" fmla="*/ 301245 h 3131755"/>
              <a:gd name="connsiteX3" fmla="*/ 2318657 w 4474029"/>
              <a:gd name="connsiteY3" fmla="*/ 2663445 h 3131755"/>
              <a:gd name="connsiteX4" fmla="*/ 4474029 w 4474029"/>
              <a:gd name="connsiteY4" fmla="*/ 3131531 h 3131755"/>
              <a:gd name="connsiteX0" fmla="*/ 0 w 4474029"/>
              <a:gd name="connsiteY0" fmla="*/ 39988 h 3131755"/>
              <a:gd name="connsiteX1" fmla="*/ 304800 w 4474029"/>
              <a:gd name="connsiteY1" fmla="*/ 50873 h 3131755"/>
              <a:gd name="connsiteX2" fmla="*/ 631371 w 4474029"/>
              <a:gd name="connsiteY2" fmla="*/ 301245 h 3131755"/>
              <a:gd name="connsiteX3" fmla="*/ 2318657 w 4474029"/>
              <a:gd name="connsiteY3" fmla="*/ 2663445 h 3131755"/>
              <a:gd name="connsiteX4" fmla="*/ 4474029 w 4474029"/>
              <a:gd name="connsiteY4" fmla="*/ 3131531 h 31317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74029" h="3131755">
                <a:moveTo>
                  <a:pt x="0" y="39988"/>
                </a:moveTo>
                <a:cubicBezTo>
                  <a:pt x="72571" y="23659"/>
                  <a:pt x="166914" y="-47098"/>
                  <a:pt x="304800" y="50873"/>
                </a:cubicBezTo>
                <a:cubicBezTo>
                  <a:pt x="442686" y="148844"/>
                  <a:pt x="535214" y="181501"/>
                  <a:pt x="631371" y="301245"/>
                </a:cubicBezTo>
                <a:cubicBezTo>
                  <a:pt x="727528" y="420989"/>
                  <a:pt x="1449614" y="2006674"/>
                  <a:pt x="2318657" y="2663445"/>
                </a:cubicBezTo>
                <a:cubicBezTo>
                  <a:pt x="2959100" y="3135159"/>
                  <a:pt x="3716564" y="3133345"/>
                  <a:pt x="4474029" y="3131531"/>
                </a:cubicBezTo>
              </a:path>
            </a:pathLst>
          </a:custGeom>
          <a:noFill/>
          <a:ln w="571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https://i.stack.imgur.com/ab1Pf.jpg">
            <a:extLst>
              <a:ext uri="{FF2B5EF4-FFF2-40B4-BE49-F238E27FC236}">
                <a16:creationId xmlns:a16="http://schemas.microsoft.com/office/drawing/2014/main" id="{8A3838E8-F745-4F41-9230-727BF430A82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4722707"/>
            <a:ext cx="4927599" cy="21352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00070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Dosing at a large city Water Treatment Plant in Asia</a:t>
            </a:r>
          </a:p>
        </p:txBody>
      </p:sp>
      <p:sp>
        <p:nvSpPr>
          <p:cNvPr id="3" name="Content Placeholder 2"/>
          <p:cNvSpPr>
            <a:spLocks noGrp="1"/>
          </p:cNvSpPr>
          <p:nvPr>
            <p:ph idx="1"/>
          </p:nvPr>
        </p:nvSpPr>
        <p:spPr>
          <a:xfrm>
            <a:off x="457200" y="1600200"/>
            <a:ext cx="4580021" cy="4525963"/>
          </a:xfrm>
        </p:spPr>
        <p:txBody>
          <a:bodyPr/>
          <a:lstStyle/>
          <a:p>
            <a:r>
              <a:rPr lang="en-US" dirty="0"/>
              <a:t>One 25 kg block of alum at a time</a:t>
            </a:r>
          </a:p>
          <a:p>
            <a:r>
              <a:rPr lang="en-US" dirty="0"/>
              <a:t>Placed in the channel carrying raw water into the plant</a:t>
            </a:r>
          </a:p>
        </p:txBody>
      </p:sp>
      <p:pic>
        <p:nvPicPr>
          <p:cNvPr id="4" name="Picture 2"/>
          <p:cNvPicPr>
            <a:picLocks noChangeAspect="1" noChangeArrowheads="1"/>
          </p:cNvPicPr>
          <p:nvPr/>
        </p:nvPicPr>
        <p:blipFill rotWithShape="1">
          <a:blip r:embed="rId2" cstate="screen"/>
          <a:srcRect l="-305" t="-950" r="-116" b="1"/>
          <a:stretch/>
        </p:blipFill>
        <p:spPr bwMode="auto">
          <a:xfrm>
            <a:off x="5229726" y="1600200"/>
            <a:ext cx="6962274" cy="5249374"/>
          </a:xfrm>
          <a:prstGeom prst="rect">
            <a:avLst/>
          </a:prstGeom>
          <a:noFill/>
          <a:ln w="9525">
            <a:noFill/>
            <a:miter lim="800000"/>
            <a:headEnd/>
            <a:tailEnd/>
          </a:ln>
        </p:spPr>
      </p:pic>
      <p:cxnSp>
        <p:nvCxnSpPr>
          <p:cNvPr id="6" name="Straight Arrow Connector 5">
            <a:extLst>
              <a:ext uri="{FF2B5EF4-FFF2-40B4-BE49-F238E27FC236}">
                <a16:creationId xmlns:a16="http://schemas.microsoft.com/office/drawing/2014/main" id="{10BDCF67-D4F8-47E5-A030-9D159BD9C2C6}"/>
              </a:ext>
            </a:extLst>
          </p:cNvPr>
          <p:cNvCxnSpPr/>
          <p:nvPr/>
        </p:nvCxnSpPr>
        <p:spPr>
          <a:xfrm>
            <a:off x="3673642" y="2422358"/>
            <a:ext cx="5165558" cy="115503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3699693"/>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10.xml><?xml version="1.0" encoding="utf-8"?>
<p:tagLst xmlns:a="http://schemas.openxmlformats.org/drawingml/2006/main" xmlns:r="http://schemas.openxmlformats.org/officeDocument/2006/relationships" xmlns:p="http://schemas.openxmlformats.org/presentationml/2006/main">
  <p:tag name="OUTPUTDPI" val="1200"/>
  <p:tag name="ORIGINALHEIGHT" val="113.2358"/>
  <p:tag name="ORIGINALWIDTH" val="3247.094"/>
  <p:tag name="LATEXADDIN" val="\documentclass{article}&#10;\usepackage{amsmath}&#10;\usepackage{xcolor}&#10;\pagestyle{empty}&#10;\begin{document}&#10;&#10;\definecolor{Monred}{RGB}{172,0,0}&#10;&#10;$Q_0$ = Initial flow rate of hypochlorite solution at time $t = 0$&#10;&#10;&#10;\end{document}"/>
  <p:tag name="IGUANATEXSIZE" val="20"/>
  <p:tag name="IGUANATEXCURSOR" val="203"/>
  <p:tag name="TRANSPARENCY" val="True"/>
  <p:tag name="FILENAME" val=""/>
  <p:tag name="LATEXENGINEID" val="0"/>
  <p:tag name="TEMPFOLDER" val="c:\temp\"/>
  <p:tag name="LATEXFORMHEIGHT" val="312"/>
  <p:tag name="LATEXFORMWIDTH" val="384"/>
  <p:tag name="LATEXFORMWRAP" val="True"/>
  <p:tag name="BITMAPVECTOR" val="0"/>
</p:tagLst>
</file>

<file path=ppt/tags/tag11.xml><?xml version="1.0" encoding="utf-8"?>
<p:tagLst xmlns:a="http://schemas.openxmlformats.org/drawingml/2006/main" xmlns:r="http://schemas.openxmlformats.org/officeDocument/2006/relationships" xmlns:p="http://schemas.openxmlformats.org/presentationml/2006/main">
  <p:tag name="OUTPUTDPI" val="1200"/>
  <p:tag name="ORIGINALHEIGHT" val="260.2175"/>
  <p:tag name="ORIGINALWIDTH" val="3640.045"/>
  <p:tag name="LATEXADDIN" val="\documentclass{article}&#10;\usepackage{amsmath}&#10;\usepackage{xcolor}&#10;\pagestyle{empty}&#10;\begin{document}&#10;&#10;\definecolor{Monred}{RGB}{172,0,0}&#10;&#10;$t_{Design}$ = Time it would take to drain the tank if flow was held \\ constant at $Q_0$&#10;&#10;&#10;\end{document}"/>
  <p:tag name="IGUANATEXSIZE" val="20"/>
  <p:tag name="IGUANATEXCURSOR" val="208"/>
  <p:tag name="TRANSPARENCY" val="True"/>
  <p:tag name="FILENAME" val=""/>
  <p:tag name="LATEXENGINEID" val="0"/>
  <p:tag name="TEMPFOLDER" val="c:\temp\"/>
  <p:tag name="LATEXFORMHEIGHT" val="312"/>
  <p:tag name="LATEXFORMWIDTH" val="384"/>
  <p:tag name="LATEXFORMWRAP" val="True"/>
  <p:tag name="BITMAPVECTOR" val="0"/>
</p:tagLst>
</file>

<file path=ppt/tags/tag12.xml><?xml version="1.0" encoding="utf-8"?>
<p:tagLst xmlns:a="http://schemas.openxmlformats.org/drawingml/2006/main" xmlns:r="http://schemas.openxmlformats.org/officeDocument/2006/relationships" xmlns:p="http://schemas.openxmlformats.org/presentationml/2006/main">
  <p:tag name="OUTPUTDPI" val="1200"/>
  <p:tag name="ORIGINALHEIGHT" val="293.9632"/>
  <p:tag name="ORIGINALWIDTH" val="1385.827"/>
  <p:tag name="LATEXADDIN" val="\documentclass{article}&#10;\usepackage{amsmath}&#10;\pagestyle{empty}&#10;\begin{document}&#10;&#10;$$ \frac{Q}{Q_0} = 1 - \frac{1}{2} \frac{t}{t_{Design}} \frac{h_{Tank}}{h_0}$$&#10;&#10;&#10;\end{document}"/>
  <p:tag name="IGUANATEXSIZE" val="20"/>
  <p:tag name="IGUANATEXCURSOR" val="159"/>
  <p:tag name="TRANSPARENCY" val="True"/>
  <p:tag name="FILENAME" val=""/>
  <p:tag name="LATEXENGINEID" val="0"/>
  <p:tag name="TEMPFOLDER" val="c:\temp\"/>
  <p:tag name="LATEXFORMHEIGHT" val="312"/>
  <p:tag name="LATEXFORMWIDTH" val="384"/>
  <p:tag name="LATEXFORMWRAP" val="True"/>
  <p:tag name="BITMAPVECTOR" val="0"/>
</p:tagLst>
</file>

<file path=ppt/tags/tag13.xml><?xml version="1.0" encoding="utf-8"?>
<p:tagLst xmlns:a="http://schemas.openxmlformats.org/drawingml/2006/main" xmlns:r="http://schemas.openxmlformats.org/officeDocument/2006/relationships" xmlns:p="http://schemas.openxmlformats.org/presentationml/2006/main">
  <p:tag name="OUTPUTDPI" val="1200"/>
  <p:tag name="ORIGINALHEIGHT" val="106.4867"/>
  <p:tag name="ORIGINALWIDTH" val="110.2362"/>
  <p:tag name="LATEXADDIN" val="\documentclass{article}&#10;\usepackage{amsmath}&#10;\usepackage{xcolor}&#10;\pagestyle{empty}&#10;\begin{document}&#10;&#10;\definecolor{Monred}{RGB}{172,0,0}&#10;&#10;$$h_0$$&#10;&#10;&#10;\end{document}"/>
  <p:tag name="IGUANATEXSIZE" val="20"/>
  <p:tag name="IGUANATEXCURSOR" val="144"/>
  <p:tag name="TRANSPARENCY" val="True"/>
  <p:tag name="FILENAME" val=""/>
  <p:tag name="LATEXENGINEID" val="0"/>
  <p:tag name="TEMPFOLDER" val="c:\temp\"/>
  <p:tag name="LATEXFORMHEIGHT" val="312"/>
  <p:tag name="LATEXFORMWIDTH" val="384"/>
  <p:tag name="LATEXFORMWRAP" val="True"/>
  <p:tag name="BITMAPVECTOR" val="0"/>
</p:tagLst>
</file>

<file path=ppt/tags/tag14.xml><?xml version="1.0" encoding="utf-8"?>
<p:tagLst xmlns:a="http://schemas.openxmlformats.org/drawingml/2006/main" xmlns:r="http://schemas.openxmlformats.org/officeDocument/2006/relationships" xmlns:p="http://schemas.openxmlformats.org/presentationml/2006/main">
  <p:tag name="OUTPUTDPI" val="1200"/>
  <p:tag name="ORIGINALHEIGHT" val="293.9632"/>
  <p:tag name="ORIGINALWIDTH" val="1385.827"/>
  <p:tag name="LATEXADDIN" val="\documentclass{article}&#10;\usepackage{amsmath}&#10;\pagestyle{empty}&#10;\begin{document}&#10;&#10;$$ \frac{Q}{Q_0} = 1 - \frac{1}{2} \frac{t}{t_{Design}} \frac{h_{Tank}}{h_0}$$&#10;&#10;&#10;\end{document}"/>
  <p:tag name="IGUANATEXSIZE" val="20"/>
  <p:tag name="IGUANATEXCURSOR" val="159"/>
  <p:tag name="TRANSPARENCY" val="True"/>
  <p:tag name="FILENAME" val=""/>
  <p:tag name="LATEXENGINEID" val="0"/>
  <p:tag name="TEMPFOLDER" val="c:\temp\"/>
  <p:tag name="LATEXFORMHEIGHT" val="312"/>
  <p:tag name="LATEXFORMWIDTH" val="384"/>
  <p:tag name="LATEXFORMWRAP" val="True"/>
  <p:tag name="BITMAPVECTOR" val="0"/>
</p:tagLst>
</file>

<file path=ppt/tags/tag15.xml><?xml version="1.0" encoding="utf-8"?>
<p:tagLst xmlns:a="http://schemas.openxmlformats.org/drawingml/2006/main" xmlns:r="http://schemas.openxmlformats.org/officeDocument/2006/relationships" xmlns:p="http://schemas.openxmlformats.org/presentationml/2006/main">
  <p:tag name="OUTPUTDPI" val="1200"/>
  <p:tag name="ORIGINALHEIGHT" val="119.2351"/>
  <p:tag name="ORIGINALWIDTH" val="606.6742"/>
  <p:tag name="LATEXADDIN" val="\documentclass{article}&#10;\usepackage{amsmath}&#10;\pagestyle{empty}&#10;\begin{document}&#10;&#10;$$t = 2 t_{design}$$&#10;&#10;&#10;\end{document}"/>
  <p:tag name="IGUANATEXSIZE" val="20"/>
  <p:tag name="IGUANATEXCURSOR" val="101"/>
  <p:tag name="TRANSPARENCY" val="True"/>
  <p:tag name="FILENAME" val=""/>
  <p:tag name="LATEXENGINEID" val="0"/>
  <p:tag name="TEMPFOLDER" val="c:\temp\"/>
  <p:tag name="LATEXFORMHEIGHT" val="312"/>
  <p:tag name="LATEXFORMWIDTH" val="384"/>
  <p:tag name="LATEXFORMWRAP" val="True"/>
  <p:tag name="BITMAPVECTOR" val="0"/>
</p:tagLst>
</file>

<file path=ppt/tags/tag16.xml><?xml version="1.0" encoding="utf-8"?>
<p:tagLst xmlns:a="http://schemas.openxmlformats.org/drawingml/2006/main" xmlns:r="http://schemas.openxmlformats.org/officeDocument/2006/relationships" xmlns:p="http://schemas.openxmlformats.org/presentationml/2006/main">
  <p:tag name="OUTPUTDPI" val="1200"/>
  <p:tag name="ORIGINALHEIGHT" val="257.2179"/>
  <p:tag name="ORIGINALWIDTH" val="427.4465"/>
  <p:tag name="LATEXADDIN" val="\documentclass{article}&#10;\usepackage{amsmath}&#10;\pagestyle{empty}&#10;\begin{document}&#10;&#10;&#10;$$\bar{Q} = \frac{Q_0}{2}$$&#10;&#10;\end{document}"/>
  <p:tag name="IGUANATEXSIZE" val="20"/>
  <p:tag name="IGUANATEXCURSOR" val="109"/>
  <p:tag name="TRANSPARENCY" val="True"/>
  <p:tag name="FILENAME" val=""/>
  <p:tag name="LATEXENGINEID" val="0"/>
  <p:tag name="TEMPFOLDER" val="c:\temp\"/>
  <p:tag name="LATEXFORMHEIGHT" val="312"/>
  <p:tag name="LATEXFORMWIDTH" val="384"/>
  <p:tag name="LATEXFORMWRAP" val="True"/>
  <p:tag name="BITMAPVECTOR" val="0"/>
</p:tagLst>
</file>

<file path=ppt/tags/tag17.xml><?xml version="1.0" encoding="utf-8"?>
<p:tagLst xmlns:a="http://schemas.openxmlformats.org/drawingml/2006/main" xmlns:r="http://schemas.openxmlformats.org/officeDocument/2006/relationships" xmlns:p="http://schemas.openxmlformats.org/presentationml/2006/main">
  <p:tag name="OUTPUTDPI" val="1200"/>
  <p:tag name="ORIGINALHEIGHT" val="106.4867"/>
  <p:tag name="ORIGINALWIDTH" val="595.4256"/>
  <p:tag name="LATEXADDIN" val="\documentclass{article}&#10;\usepackage{amsmath}&#10;\pagestyle{empty}&#10;\begin{document}&#10;&#10;$$h_0 = h_{Tank}$$&#10;&#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18.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302.2122"/>
  <p:tag name="LATEXADDIN" val="\documentclass{article}&#10;\usepackage{amsmath}&#10;\usepackage{xcolor}&#10;\pagestyle{empty}&#10;\begin{document}&#10;&#10;\definecolor{Monred}{RGB}{172,0,0}&#10;&#10;$$h_{Tank}$$&#10;&#10;&#10;\end{document}"/>
  <p:tag name="IGUANATEXSIZE" val="20"/>
  <p:tag name="IGUANATEXCURSOR" val="147"/>
  <p:tag name="TRANSPARENCY" val="True"/>
  <p:tag name="FILENAME" val=""/>
  <p:tag name="LATEXENGINEID" val="0"/>
  <p:tag name="TEMPFOLDER" val="c:\temp\"/>
  <p:tag name="LATEXFORMHEIGHT" val="312"/>
  <p:tag name="LATEXFORMWIDTH" val="384"/>
  <p:tag name="LATEXFORMWRAP" val="True"/>
  <p:tag name="BITMAPVECTOR" val="0"/>
</p:tagLst>
</file>

<file path=ppt/tags/tag19.xml><?xml version="1.0" encoding="utf-8"?>
<p:tagLst xmlns:a="http://schemas.openxmlformats.org/drawingml/2006/main" xmlns:r="http://schemas.openxmlformats.org/officeDocument/2006/relationships" xmlns:p="http://schemas.openxmlformats.org/presentationml/2006/main">
  <p:tag name="OUTPUTDPI" val="1200"/>
  <p:tag name="ORIGINALHEIGHT" val="106.4867"/>
  <p:tag name="ORIGINALWIDTH" val="110.2362"/>
  <p:tag name="LATEXADDIN" val="\documentclass{article}&#10;\usepackage{amsmath}&#10;\usepackage{xcolor}&#10;\pagestyle{empty}&#10;\begin{document}&#10;&#10;\definecolor{Monred}{RGB}{172,0,0}&#10;&#10;$$h_0$$&#10;&#10;&#10;\end{document}"/>
  <p:tag name="IGUANATEXSIZE" val="20"/>
  <p:tag name="IGUANATEXCURSOR" val="144"/>
  <p:tag name="TRANSPARENCY" val="True"/>
  <p:tag name="FILENAME" val=""/>
  <p:tag name="LATEXENGINEID" val="0"/>
  <p:tag name="TEMPFOLDER" val="c:\temp\"/>
  <p:tag name="LATEXFORMHEIGHT" val="312"/>
  <p:tag name="LATEXFORMWIDTH" val="384"/>
  <p:tag name="LATEXFORMWRAP" val="True"/>
  <p:tag name="BITMAPVECTOR" val="0"/>
</p:tagLst>
</file>

<file path=ppt/tags/tag2.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20.xml><?xml version="1.0" encoding="utf-8"?>
<p:tagLst xmlns:a="http://schemas.openxmlformats.org/drawingml/2006/main" xmlns:r="http://schemas.openxmlformats.org/officeDocument/2006/relationships" xmlns:p="http://schemas.openxmlformats.org/presentationml/2006/main">
  <p:tag name="OUTPUTDPI" val="1200"/>
  <p:tag name="ORIGINALHEIGHT" val="308.2115"/>
  <p:tag name="ORIGINALWIDTH" val="532.4335"/>
  <p:tag name="LATEXADDIN" val="\documentclass{article}&#10;\usepackage{amsmath}&#10;\pagestyle{empty}&#10;\begin{document}&#10;&#10;$$ h = \frac{Q^2}{Q_0^2} h_0$$&#10;&#10;&#10;\end{document}"/>
  <p:tag name="IGUANATEXSIZE" val="20"/>
  <p:tag name="IGUANATEXCURSOR" val="111"/>
  <p:tag name="TRANSPARENCY" val="True"/>
  <p:tag name="FILENAME" val=""/>
  <p:tag name="LATEXENGINEID" val="0"/>
  <p:tag name="TEMPFOLDER" val="c:\temp\"/>
  <p:tag name="LATEXFORMHEIGHT" val="312"/>
  <p:tag name="LATEXFORMWIDTH" val="384"/>
  <p:tag name="LATEXFORMWRAP" val="True"/>
  <p:tag name="BITMAPVECTOR" val="0"/>
</p:tagLst>
</file>

<file path=ppt/tags/tag21.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302.2122"/>
  <p:tag name="LATEXADDIN" val="\documentclass{article}&#10;\usepackage{amsmath}&#10;\usepackage{xcolor}&#10;\pagestyle{empty}&#10;\begin{document}&#10;&#10;\definecolor{Monred}{RGB}{172,0,0}&#10;&#10;$$h_{Tank}$$&#10;&#10;&#10;\end{document}"/>
  <p:tag name="IGUANATEXSIZE" val="20"/>
  <p:tag name="IGUANATEXCURSOR" val="147"/>
  <p:tag name="TRANSPARENCY" val="True"/>
  <p:tag name="FILENAME" val=""/>
  <p:tag name="LATEXENGINEID" val="0"/>
  <p:tag name="TEMPFOLDER" val="c:\temp\"/>
  <p:tag name="LATEXFORMHEIGHT" val="312"/>
  <p:tag name="LATEXFORMWIDTH" val="384"/>
  <p:tag name="LATEXFORMWRAP" val="True"/>
  <p:tag name="BITMAPVECTOR" val="0"/>
</p:tagLst>
</file>

<file path=ppt/tags/tag22.xml><?xml version="1.0" encoding="utf-8"?>
<p:tagLst xmlns:a="http://schemas.openxmlformats.org/drawingml/2006/main" xmlns:r="http://schemas.openxmlformats.org/officeDocument/2006/relationships" xmlns:p="http://schemas.openxmlformats.org/presentationml/2006/main">
  <p:tag name="OUTPUTDPI" val="1200"/>
  <p:tag name="ORIGINALHEIGHT" val="106.4867"/>
  <p:tag name="ORIGINALWIDTH" val="110.2362"/>
  <p:tag name="LATEXADDIN" val="\documentclass{article}&#10;\usepackage{amsmath}&#10;\usepackage{xcolor}&#10;\pagestyle{empty}&#10;\begin{document}&#10;&#10;\definecolor{Monred}{RGB}{172,0,0}&#10;&#10;$$h_0$$&#10;&#10;&#10;\end{document}"/>
  <p:tag name="IGUANATEXSIZE" val="20"/>
  <p:tag name="IGUANATEXCURSOR" val="144"/>
  <p:tag name="TRANSPARENCY" val="True"/>
  <p:tag name="FILENAME" val=""/>
  <p:tag name="LATEXENGINEID" val="0"/>
  <p:tag name="TEMPFOLDER" val="c:\temp\"/>
  <p:tag name="LATEXFORMHEIGHT" val="312"/>
  <p:tag name="LATEXFORMWIDTH" val="384"/>
  <p:tag name="LATEXFORMWRAP" val="True"/>
  <p:tag name="BITMAPVECTOR" val="0"/>
</p:tagLst>
</file>

<file path=ppt/tags/tag23.xml><?xml version="1.0" encoding="utf-8"?>
<p:tagLst xmlns:a="http://schemas.openxmlformats.org/drawingml/2006/main" xmlns:r="http://schemas.openxmlformats.org/officeDocument/2006/relationships" xmlns:p="http://schemas.openxmlformats.org/presentationml/2006/main">
  <p:tag name="OUTPUTDPI" val="1200"/>
  <p:tag name="ORIGINALHEIGHT" val="342.7072"/>
  <p:tag name="ORIGINALWIDTH" val="2353.206"/>
  <p:tag name="LATEXADDIN" val="\documentclass{article}&#10;\usepackage{amsmath}&#10;\pagestyle{empty}&#10;\begin{document}&#10;&#10;&#10;$$ D_{Pipe} = \sqrt{ \frac{8 L_{Tank} W_{Tank}}{\pi t_{Drain}}} {\left( \frac{H_{Tank} \sum K_{e}}{2g} \right)^{\frac{1}{4}}}$$&#10;&#10;\end{document}"/>
  <p:tag name="IGUANATEXSIZE" val="20"/>
  <p:tag name="IGUANATEXCURSOR" val="173"/>
  <p:tag name="TRANSPARENCY" val="True"/>
  <p:tag name="FILENAME" val=""/>
  <p:tag name="LATEXENGINEID" val="0"/>
  <p:tag name="TEMPFOLDER" val="c:\temp\"/>
  <p:tag name="LATEXFORMHEIGHT" val="312"/>
  <p:tag name="LATEXFORMWIDTH" val="384"/>
  <p:tag name="LATEXFORMWRAP" val="True"/>
  <p:tag name="BITMAPVECTOR" val="0"/>
</p:tagLst>
</file>

<file path=ppt/tags/tag24.xml><?xml version="1.0" encoding="utf-8"?>
<p:tagLst xmlns:a="http://schemas.openxmlformats.org/drawingml/2006/main" xmlns:r="http://schemas.openxmlformats.org/officeDocument/2006/relationships" xmlns:p="http://schemas.openxmlformats.org/presentationml/2006/main">
  <p:tag name="OUTPUTDPI" val="1200"/>
  <p:tag name="ORIGINALHEIGHT" val="342.7072"/>
  <p:tag name="ORIGINALWIDTH" val="2353.206"/>
  <p:tag name="LATEXADDIN" val="\documentclass{article}&#10;\usepackage{amsmath}&#10;\pagestyle{empty}&#10;\begin{document}&#10;&#10;&#10;$$ D_{Pipe} = \sqrt{ \frac{8 L_{Tank} W_{Tank}}{\pi t_{Drain}}} {\left( \frac{H_{Tank} \sum K_{e}}{2g} \right)^{\frac{1}{4}}}$$&#10;&#10;\end{document}"/>
  <p:tag name="IGUANATEXSIZE" val="20"/>
  <p:tag name="IGUANATEXCURSOR" val="173"/>
  <p:tag name="TRANSPARENCY" val="True"/>
  <p:tag name="FILENAME" val=""/>
  <p:tag name="LATEXENGINEID" val="0"/>
  <p:tag name="TEMPFOLDER" val="c:\temp\"/>
  <p:tag name="LATEXFORMHEIGHT" val="312"/>
  <p:tag name="LATEXFORMWIDTH" val="384"/>
  <p:tag name="LATEXFORMWRAP" val="True"/>
  <p:tag name="BITMAPVECTOR" val="0"/>
</p:tagLst>
</file>

<file path=ppt/tags/tag25.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26.xml><?xml version="1.0" encoding="utf-8"?>
<p:tagLst xmlns:a="http://schemas.openxmlformats.org/drawingml/2006/main" xmlns:r="http://schemas.openxmlformats.org/officeDocument/2006/relationships" xmlns:p="http://schemas.openxmlformats.org/presentationml/2006/main">
  <p:tag name="OUTPUTDPI" val="1200"/>
  <p:tag name="ORIGINALHEIGHT" val="90.73866"/>
  <p:tag name="ORIGINALWIDTH" val="166.4792"/>
  <p:tag name="LATEXADDIN" val="\documentclass{article}&#10;\usepackage{amsmath}&#10;\usepackage{xcolor}&#10;\pagestyle{empty}&#10;\begin{document}&#10;&#10;\definecolor{Monred}{RGB}{172,0,0}&#10;&#10;$$\textcolor{Monred}{&#10;\Delta h&#10;}$$&#10;&#10;&#10;\end{document}"/>
  <p:tag name="IGUANATEXSIZE" val="20"/>
  <p:tag name="IGUANATEXCURSOR" val="101"/>
  <p:tag name="TRANSPARENCY" val="True"/>
  <p:tag name="FILENAME" val=""/>
  <p:tag name="LATEXENGINEID" val="0"/>
  <p:tag name="TEMPFOLDER" val="c:\temp\"/>
  <p:tag name="LATEXFORMHEIGHT" val="312"/>
  <p:tag name="LATEXFORMWIDTH" val="384"/>
  <p:tag name="LATEXFORMWRAP" val="True"/>
  <p:tag name="BITMAPVECTOR" val="0"/>
</p:tagLst>
</file>

<file path=ppt/tags/tag27.xml><?xml version="1.0" encoding="utf-8"?>
<p:tagLst xmlns:a="http://schemas.openxmlformats.org/drawingml/2006/main" xmlns:r="http://schemas.openxmlformats.org/officeDocument/2006/relationships" xmlns:p="http://schemas.openxmlformats.org/presentationml/2006/main">
  <p:tag name="OUTPUTDPI" val="1200"/>
  <p:tag name="ORIGINALHEIGHT" val="108.7364"/>
  <p:tag name="ORIGINALWIDTH" val="183.727"/>
  <p:tag name="LATEXADDIN" val="\documentclass{article}&#10;\usepackage{amsmath}&#10;\usepackage{xcolor}&#10;\pagestyle{empty}&#10;\begin{document}&#10;&#10;\definecolor{Monred}{RGB}{172,0,0}&#10;&#10;$$\textcolor{Monred}{&#10;A_{or}&#10;}$$&#10;&#10;&#10;\end{document}"/>
  <p:tag name="IGUANATEXSIZE" val="20"/>
  <p:tag name="IGUANATEXCURSOR" val="167"/>
  <p:tag name="TRANSPARENCY" val="True"/>
  <p:tag name="FILENAME" val=""/>
  <p:tag name="LATEXENGINEID" val="0"/>
  <p:tag name="TEMPFOLDER" val="c:\temp\"/>
  <p:tag name="LATEXFORMHEIGHT" val="312"/>
  <p:tag name="LATEXFORMWIDTH" val="384"/>
  <p:tag name="LATEXFORMWRAP" val="True"/>
  <p:tag name="BITMAPVECTOR" val="0"/>
</p:tagLst>
</file>

<file path=ppt/tags/tag28.xml><?xml version="1.0" encoding="utf-8"?>
<p:tagLst xmlns:a="http://schemas.openxmlformats.org/drawingml/2006/main" xmlns:r="http://schemas.openxmlformats.org/officeDocument/2006/relationships" xmlns:p="http://schemas.openxmlformats.org/presentationml/2006/main">
  <p:tag name="OUTPUTDPI" val="1200"/>
  <p:tag name="ORIGINALHEIGHT" val="149.9813"/>
  <p:tag name="ORIGINALWIDTH" val="1079.865"/>
  <p:tag name="LATEXADDIN" val="\documentclass{article}&#10;\usepackage{amsmath}&#10;\pagestyle{empty}&#10;\begin{document}&#10;&#10;$$Q = \Pi_{vc} A_{or} \sqrt{2g\Delta h}$$&#10;&#10;&#10;\end{document}"/>
  <p:tag name="IGUANATEXSIZE" val="20"/>
  <p:tag name="IGUANATEXCURSOR" val="122"/>
  <p:tag name="TRANSPARENCY" val="True"/>
  <p:tag name="FILENAME" val=""/>
  <p:tag name="LATEXENGINEID" val="0"/>
  <p:tag name="TEMPFOLDER" val="c:\temp\"/>
  <p:tag name="LATEXFORMHEIGHT" val="312"/>
  <p:tag name="LATEXFORMWIDTH" val="384"/>
  <p:tag name="LATEXFORMWRAP" val="True"/>
  <p:tag name="BITMAPVECTOR" val="0"/>
</p:tagLst>
</file>

<file path=ppt/tags/tag29.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3344.582"/>
  <p:tag name="LATEXADDIN" val="\documentclass{article}&#10;\usepackage{amsmath}&#10;\pagestyle{empty}&#10;\begin{document}&#10;&#10;&#10;&#10;$$\frac{p_{in}}{\rho g} + z_{in} + \alpha_{in} \frac{V_{in}^2}{2g} + h_P = \frac{p_{out}}{\rho g} + z_{out} + {\alpha_{out}} \frac{V_{out}^2}{2g} + h_T + h_L$$&#10;&#10;\end{document}"/>
  <p:tag name="IGUANATEXSIZE" val="20"/>
  <p:tag name="IGUANATEXCURSOR" val="243"/>
  <p:tag name="TRANSPARENCY" val="True"/>
  <p:tag name="FILENAME" val=""/>
  <p:tag name="LATEXENGINEID" val="0"/>
  <p:tag name="TEMPFOLDER" val="c:\temp\"/>
  <p:tag name="LATEXFORMHEIGHT" val="312"/>
  <p:tag name="LATEXFORMWIDTH" val="384"/>
  <p:tag name="LATEXFORMWRAP" val="True"/>
  <p:tag name="BITMAPVECTOR" val="0"/>
</p:tagLst>
</file>

<file path=ppt/tags/tag3.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30.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128.2339"/>
  <p:tag name="LATEXADDIN" val="\documentclass{article}&#10;\usepackage{amsmath}&#10;\usepackage{xcolor}&#10;\pagestyle{empty}&#10;\begin{document}&#10;&#10;\definecolor{Monred}{RGB}{172,0,0}&#10;&#10;$$\textcolor{Monred}{&#10;h_L&#10;}$$&#10;&#10;&#10;\end{document}"/>
  <p:tag name="IGUANATEXSIZE" val="20"/>
  <p:tag name="IGUANATEXCURSOR" val="158"/>
  <p:tag name="TRANSPARENCY" val="True"/>
  <p:tag name="FILENAME" val=""/>
  <p:tag name="LATEXENGINEID" val="0"/>
  <p:tag name="TEMPFOLDER" val="c:\temp\"/>
  <p:tag name="LATEXFORMHEIGHT" val="312"/>
  <p:tag name="LATEXFORMWIDTH" val="384"/>
  <p:tag name="LATEXFORMWRAP" val="True"/>
  <p:tag name="BITMAPVECTOR" val="0"/>
</p:tagLst>
</file>

<file path=ppt/tags/tag31.xml><?xml version="1.0" encoding="utf-8"?>
<p:tagLst xmlns:a="http://schemas.openxmlformats.org/drawingml/2006/main" xmlns:r="http://schemas.openxmlformats.org/officeDocument/2006/relationships" xmlns:p="http://schemas.openxmlformats.org/presentationml/2006/main">
  <p:tag name="OUTPUTDPI" val="1200"/>
  <p:tag name="ORIGINALHEIGHT" val="222.7221"/>
  <p:tag name="ORIGINALWIDTH" val="2326.209"/>
  <p:tag name="LATEXADDIN" val="\documentclass{article}&#10;\usepackage{amsmath}&#10;\pagestyle{empty}&#10;\begin{document}&#10;&#10;$$ \frac{\pi}{4}d_{float}^2 \cdot \rho g{h_{submerged}} = \frac{\pi}{4}d_{orifice}^2 \cdot \rho g{h_{tank}}$$&#10;&#10;&#10;\end{document}"/>
  <p:tag name="IGUANATEXSIZE" val="20"/>
  <p:tag name="IGUANATEXCURSOR" val="178"/>
  <p:tag name="TRANSPARENCY" val="True"/>
  <p:tag name="FILENAME" val=""/>
  <p:tag name="LATEXENGINEID" val="0"/>
  <p:tag name="TEMPFOLDER" val="c:\temp\"/>
  <p:tag name="LATEXFORMHEIGHT" val="312"/>
  <p:tag name="LATEXFORMWIDTH" val="384"/>
  <p:tag name="LATEXFORMWRAP" val="True"/>
  <p:tag name="BITMAPVECTOR" val="0"/>
</p:tagLst>
</file>

<file path=ppt/tags/tag32.xml><?xml version="1.0" encoding="utf-8"?>
<p:tagLst xmlns:a="http://schemas.openxmlformats.org/drawingml/2006/main" xmlns:r="http://schemas.openxmlformats.org/officeDocument/2006/relationships" xmlns:p="http://schemas.openxmlformats.org/presentationml/2006/main">
  <p:tag name="OUTPUTDPI" val="1200"/>
  <p:tag name="ORIGINALHEIGHT" val="345.7068"/>
  <p:tag name="ORIGINALWIDTH" val="1622.047"/>
  <p:tag name="LATEXADDIN" val="\documentclass{article}&#10;\usepackage{amsmath}&#10;\pagestyle{empty}&#10;\begin{document}&#10;&#10;$$ \Delta h_{submerged} = \Delta h_{tank}\frac{d_{orifice}^2}{d_{float}^2}$$&#10;&#10;&#10;\end{document}"/>
  <p:tag name="IGUANATEXSIZE" val="20"/>
  <p:tag name="IGUANATEXCURSOR" val="109"/>
  <p:tag name="TRANSPARENCY" val="True"/>
  <p:tag name="FILENAME" val=""/>
  <p:tag name="LATEXENGINEID" val="0"/>
  <p:tag name="TEMPFOLDER" val="c:\temp\"/>
  <p:tag name="LATEXFORMHEIGHT" val="312"/>
  <p:tag name="LATEXFORMWIDTH" val="384"/>
  <p:tag name="LATEXFORMWRAP" val="True"/>
  <p:tag name="BITMAPVECTOR" val="0"/>
</p:tagLst>
</file>

<file path=ppt/tags/tag33.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267.7165"/>
  <p:tag name="LATEXADDIN" val="\documentclass{article}&#10;\usepackage{amsmath}&#10;\usepackage{xcolor}&#10;\pagestyle{empty}&#10;\begin{document}&#10;&#10;\definecolor{Monred}{RGB}{172,0,0}&#10;&#10;&#10;$$h_{tank}$$&#10;&#10;\end{document}"/>
  <p:tag name="IGUANATEXSIZE" val="20"/>
  <p:tag name="IGUANATEXCURSOR" val="150"/>
  <p:tag name="TRANSPARENCY" val="True"/>
  <p:tag name="FILENAME" val=""/>
  <p:tag name="LATEXENGINEID" val="0"/>
  <p:tag name="TEMPFOLDER" val="c:\temp\"/>
  <p:tag name="LATEXFORMHEIGHT" val="312"/>
  <p:tag name="LATEXFORMWIDTH" val="384"/>
  <p:tag name="LATEXFORMWRAP" val="True"/>
  <p:tag name="BITMAPVECTOR" val="0"/>
</p:tagLst>
</file>

<file path=ppt/tags/tag34.xml><?xml version="1.0" encoding="utf-8"?>
<p:tagLst xmlns:a="http://schemas.openxmlformats.org/drawingml/2006/main" xmlns:r="http://schemas.openxmlformats.org/officeDocument/2006/relationships" xmlns:p="http://schemas.openxmlformats.org/presentationml/2006/main">
  <p:tag name="OUTPUTDPI" val="1200"/>
  <p:tag name="ORIGINALHEIGHT" val="122.9846"/>
  <p:tag name="ORIGINALWIDTH" val="374.9532"/>
  <p:tag name="LATEXADDIN" val="\documentclass{article}&#10;\usepackage{amsmath}&#10;\usepackage{xcolor}&#10;\pagestyle{empty}&#10;\begin{document}&#10;&#10;\definecolor{Monred}{RGB}{172,0,0}&#10;&#10;&#10;$$d_{orifice}$$&#10;&#10;\end{document}"/>
  <p:tag name="IGUANATEXSIZE" val="20"/>
  <p:tag name="IGUANATEXCURSOR" val="150"/>
  <p:tag name="TRANSPARENCY" val="True"/>
  <p:tag name="FILENAME" val=""/>
  <p:tag name="LATEXENGINEID" val="0"/>
  <p:tag name="TEMPFOLDER" val="c:\temp\"/>
  <p:tag name="LATEXFORMHEIGHT" val="312"/>
  <p:tag name="LATEXFORMWIDTH" val="384"/>
  <p:tag name="LATEXFORMWRAP" val="True"/>
  <p:tag name="BITMAPVECTOR" val="0"/>
</p:tagLst>
</file>

<file path=ppt/tags/tag35.xml><?xml version="1.0" encoding="utf-8"?>
<p:tagLst xmlns:a="http://schemas.openxmlformats.org/drawingml/2006/main" xmlns:r="http://schemas.openxmlformats.org/officeDocument/2006/relationships" xmlns:p="http://schemas.openxmlformats.org/presentationml/2006/main">
  <p:tag name="OUTPUTDPI" val="1200"/>
  <p:tag name="ORIGINALHEIGHT" val="122.9846"/>
  <p:tag name="ORIGINALWIDTH" val="287.964"/>
  <p:tag name="LATEXADDIN" val="\documentclass{article}&#10;\usepackage{amsmath}&#10;\usepackage{xcolor}&#10;\pagestyle{empty}&#10;\begin{document}&#10;&#10;\definecolor{Monred}{RGB}{172,0,0}&#10;&#10;&#10;$$d_{float}$$&#10;&#10;\end{document}"/>
  <p:tag name="IGUANATEXSIZE" val="20"/>
  <p:tag name="IGUANATEXCURSOR" val="148"/>
  <p:tag name="TRANSPARENCY" val="True"/>
  <p:tag name="FILENAME" val=""/>
  <p:tag name="LATEXENGINEID" val="0"/>
  <p:tag name="TEMPFOLDER" val="c:\temp\"/>
  <p:tag name="LATEXFORMHEIGHT" val="312"/>
  <p:tag name="LATEXFORMWIDTH" val="384"/>
  <p:tag name="LATEXFORMWRAP" val="True"/>
  <p:tag name="BITMAPVECTOR" val="0"/>
</p:tagLst>
</file>

<file path=ppt/tags/tag36.xml><?xml version="1.0" encoding="utf-8"?>
<p:tagLst xmlns:a="http://schemas.openxmlformats.org/drawingml/2006/main" xmlns:r="http://schemas.openxmlformats.org/officeDocument/2006/relationships" xmlns:p="http://schemas.openxmlformats.org/presentationml/2006/main">
  <p:tag name="OUTPUTDPI" val="1200"/>
  <p:tag name="ORIGINALHEIGHT" val="122.9846"/>
  <p:tag name="ORIGINALWIDTH" val="548.1815"/>
  <p:tag name="LATEXADDIN" val="\documentclass{article}&#10;\usepackage{amsmath}&#10;\usepackage{xcolor}&#10;\pagestyle{empty}&#10;\begin{document}&#10;&#10;\definecolor{Monred}{RGB}{172,0,0}&#10;&#10;&#10;$$h_{submerged}$$&#10;&#10;\end{document}"/>
  <p:tag name="IGUANATEXSIZE" val="20"/>
  <p:tag name="IGUANATEXCURSOR" val="152"/>
  <p:tag name="TRANSPARENCY" val="True"/>
  <p:tag name="FILENAME" val=""/>
  <p:tag name="LATEXENGINEID" val="0"/>
  <p:tag name="TEMPFOLDER" val="c:\temp\"/>
  <p:tag name="LATEXFORMHEIGHT" val="312"/>
  <p:tag name="LATEXFORMWIDTH" val="384"/>
  <p:tag name="LATEXFORMWRAP" val="True"/>
  <p:tag name="BITMAPVECTOR" val="0"/>
</p:tagLst>
</file>

<file path=ppt/tags/tag37.xml><?xml version="1.0" encoding="utf-8"?>
<p:tagLst xmlns:a="http://schemas.openxmlformats.org/drawingml/2006/main" xmlns:r="http://schemas.openxmlformats.org/officeDocument/2006/relationships" xmlns:p="http://schemas.openxmlformats.org/presentationml/2006/main">
  <p:tag name="OUTPUTDPI" val="1200"/>
  <p:tag name="ORIGINALHEIGHT" val="300.7124"/>
  <p:tag name="ORIGINALWIDTH" val="3344.582"/>
  <p:tag name="LATEXADDIN" val="\documentclass{article}&#10;\usepackage{amsmath}&#10;\pagestyle{empty}&#10;\begin{document}&#10;&#10;&#10;&#10;$$\frac{p_{in}}{\rho g} + z_{in} + \alpha_{in} \frac{V_{in}^2}{2g} + h_P = \frac{p_{out}}{\rho g} + z_{out} + {\alpha_{out}} \frac{V_{out}^2}{2g} + h_T + h_L$$&#10;&#10;\end{document}"/>
  <p:tag name="IGUANATEXSIZE" val="20"/>
  <p:tag name="IGUANATEXCURSOR" val="243"/>
  <p:tag name="TRANSPARENCY" val="True"/>
  <p:tag name="FILENAME" val=""/>
  <p:tag name="LATEXENGINEID" val="0"/>
  <p:tag name="TEMPFOLDER" val="c:\temp\"/>
  <p:tag name="LATEXFORMHEIGHT" val="312"/>
  <p:tag name="LATEXFORMWIDTH" val="384"/>
  <p:tag name="LATEXFORMWRAP" val="True"/>
  <p:tag name="BITMAPVECTOR" val="0"/>
</p:tagLst>
</file>

<file path=ppt/tags/tag38.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818.1477"/>
  <p:tag name="LATEXADDIN" val="\documentclass{article}&#10;\usepackage{amsmath}&#10;\pagestyle{empty}&#10;\begin{document}&#10;&#10;$$ h_L = z_{in} - z_{out} $$&#10;&#10;&#10;\end{document}"/>
  <p:tag name="IGUANATEXSIZE" val="20"/>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39.xml><?xml version="1.0" encoding="utf-8"?>
<p:tagLst xmlns:a="http://schemas.openxmlformats.org/drawingml/2006/main" xmlns:r="http://schemas.openxmlformats.org/officeDocument/2006/relationships" xmlns:p="http://schemas.openxmlformats.org/presentationml/2006/main">
  <p:tag name="OUTPUTDPI" val="1200"/>
  <p:tag name="ORIGINALHEIGHT" val="277.4653"/>
  <p:tag name="ORIGINALWIDTH" val="691.4135"/>
  <p:tag name="LATEXADDIN" val="\documentclass{article}&#10;\usepackage{amsmath}&#10;\pagestyle{empty}&#10;\begin{document}&#10;&#10;$$Q = \frac{h_{\rm{f}} g \pi D^4}{128\nu L}$$&#10;&#10;&#10;\end{document}"/>
  <p:tag name="IGUANATEXSIZE" val="20"/>
  <p:tag name="IGUANATEXCURSOR" val="126"/>
  <p:tag name="TRANSPARENCY" val="True"/>
  <p:tag name="FILENAME" val=""/>
  <p:tag name="LATEXENGINEID" val="0"/>
  <p:tag name="TEMPFOLDER" val="c:\temp\"/>
  <p:tag name="LATEXFORMHEIGHT" val="312"/>
  <p:tag name="LATEXFORMWIDTH" val="384"/>
  <p:tag name="LATEXFORMWRAP" val="True"/>
  <p:tag name="BITMAPVECTOR" val="0"/>
</p:tagLst>
</file>

<file path=ppt/tags/tag4.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40.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41.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42.xml><?xml version="1.0" encoding="utf-8"?>
<p:tagLst xmlns:a="http://schemas.openxmlformats.org/drawingml/2006/main" xmlns:r="http://schemas.openxmlformats.org/officeDocument/2006/relationships" xmlns:p="http://schemas.openxmlformats.org/presentationml/2006/main">
  <p:tag name="OUTPUTDPI" val="1200"/>
  <p:tag name="ORIGINALHEIGHT" val="277.4653"/>
  <p:tag name="ORIGINALWIDTH" val="691.4135"/>
  <p:tag name="LATEXADDIN" val="\documentclass{article}&#10;\usepackage{amsmath}&#10;\pagestyle{empty}&#10;\begin{document}&#10;&#10;$$Q = \frac{h_{\rm{f}} g \pi D^4}{128\nu L}$$&#10;&#10;&#10;\end{document}"/>
  <p:tag name="IGUANATEXSIZE" val="20"/>
  <p:tag name="IGUANATEXCURSOR" val="126"/>
  <p:tag name="TRANSPARENCY" val="True"/>
  <p:tag name="FILENAME" val=""/>
  <p:tag name="LATEXENGINEID" val="0"/>
  <p:tag name="TEMPFOLDER" val="c:\temp\"/>
  <p:tag name="LATEXFORMHEIGHT" val="312"/>
  <p:tag name="LATEXFORMWIDTH" val="384"/>
  <p:tag name="LATEXFORMWRAP" val="True"/>
  <p:tag name="BITMAPVECTOR" val="0"/>
</p:tagLst>
</file>

<file path=ppt/tags/tag43.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44.xml><?xml version="1.0" encoding="utf-8"?>
<p:tagLst xmlns:a="http://schemas.openxmlformats.org/drawingml/2006/main" xmlns:r="http://schemas.openxmlformats.org/officeDocument/2006/relationships" xmlns:p="http://schemas.openxmlformats.org/presentationml/2006/main">
  <p:tag name="OUTPUTDPI" val="1200"/>
  <p:tag name="ORIGINALHEIGHT" val="143.982"/>
  <p:tag name="ORIGINALWIDTH" val="387.7015"/>
  <p:tag name="LATEXADDIN" val="\documentclass{article}&#10;\usepackage{amsmath}&#10;\usepackage{xcolor}&#10;\pagestyle{empty}&#10;\begin{document}&#10;&#10;\definecolor{Monred}{RGB}{172,0,0}&#10;&#10;&#10;$Q \propto h^{\frac{3}{2}}$&#10;&#10;\end{document}"/>
  <p:tag name="IGUANATEXSIZE" val="20"/>
  <p:tag name="IGUANATEXCURSOR" val="162"/>
  <p:tag name="TRANSPARENCY" val="True"/>
  <p:tag name="FILENAME" val=""/>
  <p:tag name="LATEXENGINEID" val="0"/>
  <p:tag name="TEMPFOLDER" val="c:\temp\"/>
  <p:tag name="LATEXFORMHEIGHT" val="312"/>
  <p:tag name="LATEXFORMWIDTH" val="384"/>
  <p:tag name="LATEXFORMWRAP" val="True"/>
  <p:tag name="BITMAPVECTOR" val="0"/>
</p:tagLst>
</file>

<file path=ppt/tags/tag45.xml><?xml version="1.0" encoding="utf-8"?>
<p:tagLst xmlns:a="http://schemas.openxmlformats.org/drawingml/2006/main" xmlns:r="http://schemas.openxmlformats.org/officeDocument/2006/relationships" xmlns:p="http://schemas.openxmlformats.org/presentationml/2006/main">
  <p:tag name="OUTPUTDPI" val="1200"/>
  <p:tag name="ORIGINALHEIGHT" val="143.982"/>
  <p:tag name="ORIGINALWIDTH" val="387.7015"/>
  <p:tag name="LATEXADDIN" val="\documentclass{article}&#10;\usepackage{amsmath}&#10;\usepackage{xcolor}&#10;\pagestyle{empty}&#10;\begin{document}&#10;&#10;\definecolor{Monred}{RGB}{172,0,0}&#10;&#10;&#10;$Q \propto h^{\frac{5}{2}}$&#10;&#10;\end{document}"/>
  <p:tag name="IGUANATEXSIZE" val="20"/>
  <p:tag name="IGUANATEXCURSOR" val="162"/>
  <p:tag name="TRANSPARENCY" val="True"/>
  <p:tag name="FILENAME" val=""/>
  <p:tag name="LATEXENGINEID" val="0"/>
  <p:tag name="TEMPFOLDER" val="c:\temp\"/>
  <p:tag name="LATEXFORMHEIGHT" val="312"/>
  <p:tag name="LATEXFORMWIDTH" val="384"/>
  <p:tag name="LATEXFORMWRAP" val="True"/>
  <p:tag name="BITMAPVECTOR" val="0"/>
</p:tagLst>
</file>

<file path=ppt/tags/tag46.xml><?xml version="1.0" encoding="utf-8"?>
<p:tagLst xmlns:a="http://schemas.openxmlformats.org/drawingml/2006/main" xmlns:r="http://schemas.openxmlformats.org/officeDocument/2006/relationships" xmlns:p="http://schemas.openxmlformats.org/presentationml/2006/main">
  <p:tag name="OUTPUTDPI" val="1200"/>
  <p:tag name="ORIGINALHEIGHT" val="111.7361"/>
  <p:tag name="ORIGINALWIDTH" val="326.9591"/>
  <p:tag name="LATEXADDIN" val="\documentclass{article}&#10;\usepackage{amsmath}&#10;\usepackage{xcolor}&#10;\pagestyle{empty}&#10;\begin{document}&#10;&#10;\definecolor{Monred}{RGB}{172,0,0}&#10;&#10;&#10;$Q \propto h$&#10;&#10;\end{document}"/>
  <p:tag name="IGUANATEXSIZE" val="20"/>
  <p:tag name="IGUANATEXCURSOR" val="150"/>
  <p:tag name="TRANSPARENCY" val="True"/>
  <p:tag name="FILENAME" val=""/>
  <p:tag name="LATEXENGINEID" val="0"/>
  <p:tag name="TEMPFOLDER" val="c:\temp\"/>
  <p:tag name="LATEXFORMHEIGHT" val="312"/>
  <p:tag name="LATEXFORMWIDTH" val="384"/>
  <p:tag name="LATEXFORMWRAP" val="True"/>
  <p:tag name="BITMAPVECTOR" val="0"/>
</p:tagLst>
</file>

<file path=ppt/tags/tag47.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401.9498"/>
  <p:tag name="LATEXADDIN" val="\documentclass{article}&#10;\usepackage{amsmath}&#10;\usepackage{xcolor}&#10;\pagestyle{empty}&#10;\begin{document}&#10;&#10;\definecolor{Monred}{RGB}{172,0,0}&#10;&#10;$$&#10;\frac{dQ}{dt} = 0&#10;$$&#10;&#10;&#10;\end{document}"/>
  <p:tag name="IGUANATEXSIZE" val="20"/>
  <p:tag name="IGUANATEXCURSOR" val="157"/>
  <p:tag name="TRANSPARENCY" val="True"/>
  <p:tag name="FILENAME" val=""/>
  <p:tag name="LATEXENGINEID" val="0"/>
  <p:tag name="TEMPFOLDER" val="c:\temp\"/>
  <p:tag name="LATEXFORMHEIGHT" val="312"/>
  <p:tag name="LATEXFORMWIDTH" val="384"/>
  <p:tag name="LATEXFORMWRAP" val="True"/>
  <p:tag name="BITMAPVECTOR" val="0"/>
</p:tagLst>
</file>

<file path=ppt/tags/tag48.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128.2339"/>
  <p:tag name="LATEXADDIN" val="\documentclass{article}&#10;\usepackage{amsmath}&#10;\usepackage{xcolor}&#10;\pagestyle{empty}&#10;\begin{document}&#10;&#10;\definecolor{Monred}{RGB}{172,0,0}&#10;&#10;$$h_L$$&#10;&#10;&#10;\end{document}"/>
  <p:tag name="IGUANATEXSIZE" val="20"/>
  <p:tag name="IGUANATEXCURSOR" val="142"/>
  <p:tag name="TRANSPARENCY" val="True"/>
  <p:tag name="FILENAME" val=""/>
  <p:tag name="LATEXENGINEID" val="0"/>
  <p:tag name="TEMPFOLDER" val="c:\temp\"/>
  <p:tag name="LATEXFORMHEIGHT" val="312"/>
  <p:tag name="LATEXFORMWIDTH" val="384"/>
  <p:tag name="LATEXFORMWRAP" val="True"/>
  <p:tag name="BITMAPVECTOR" val="0"/>
</p:tagLst>
</file>

<file path=ppt/tags/tag49.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128.2339"/>
  <p:tag name="LATEXADDIN" val="\documentclass{article}&#10;\usepackage{amsmath}&#10;\usepackage{xcolor}&#10;\pagestyle{empty}&#10;\begin{document}&#10;&#10;\definecolor{Monred}{RGB}{172,0,0}&#10;&#10;$$h_L$$&#10;&#10;&#10;\end{document}"/>
  <p:tag name="IGUANATEXSIZE" val="20"/>
  <p:tag name="IGUANATEXCURSOR" val="142"/>
  <p:tag name="TRANSPARENCY" val="True"/>
  <p:tag name="FILENAME" val=""/>
  <p:tag name="LATEXENGINEID" val="0"/>
  <p:tag name="TEMPFOLDER" val="c:\temp\"/>
  <p:tag name="LATEXFORMHEIGHT" val="312"/>
  <p:tag name="LATEXFORMWIDTH" val="384"/>
  <p:tag name="LATEXFORMWRAP" val="True"/>
  <p:tag name="BITMAPVECTOR" val="0"/>
</p:tagLst>
</file>

<file path=ppt/tags/tag5.xml><?xml version="1.0" encoding="utf-8"?>
<p:tagLst xmlns:a="http://schemas.openxmlformats.org/drawingml/2006/main" xmlns:r="http://schemas.openxmlformats.org/officeDocument/2006/relationships" xmlns:p="http://schemas.openxmlformats.org/presentationml/2006/main">
  <p:tag name="OUTPUTDPI" val="1200"/>
  <p:tag name="ORIGINALHEIGHT" val="108.7364"/>
  <p:tag name="ORIGINALWIDTH" val="767.904"/>
  <p:tag name="LATEXADDIN" val="\documentclass{article}&#10;\usepackage{amsmath}&#10;\pagestyle{empty}&#10;\begin{document}&#10;&#10;$$A_{vc} \cong 0.62 A_{or}$$&#10;&#10;&#10;\end{document}"/>
  <p:tag name="IGUANATEXSIZE" val="20"/>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50.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128.2339"/>
  <p:tag name="LATEXADDIN" val="\documentclass{article}&#10;\usepackage{amsmath}&#10;\usepackage{xcolor}&#10;\pagestyle{empty}&#10;\begin{document}&#10;&#10;\definecolor{Monred}{RGB}{172,0,0}&#10;&#10;$$h_L$$&#10;&#10;&#10;\end{document}"/>
  <p:tag name="IGUANATEXSIZE" val="20"/>
  <p:tag name="IGUANATEXCURSOR" val="142"/>
  <p:tag name="TRANSPARENCY" val="True"/>
  <p:tag name="FILENAME" val=""/>
  <p:tag name="LATEXENGINEID" val="0"/>
  <p:tag name="TEMPFOLDER" val="c:\temp\"/>
  <p:tag name="LATEXFORMHEIGHT" val="312"/>
  <p:tag name="LATEXFORMWIDTH" val="384"/>
  <p:tag name="LATEXFORMWRAP" val="True"/>
  <p:tag name="BITMAPVECTOR" val="0"/>
</p:tagLst>
</file>

<file path=ppt/tags/tag51.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128.2339"/>
  <p:tag name="LATEXADDIN" val="\documentclass{article}&#10;\usepackage{amsmath}&#10;\usepackage{xcolor}&#10;\pagestyle{empty}&#10;\begin{document}&#10;&#10;\definecolor{Monred}{RGB}{172,0,0}&#10;&#10;$$h_L$$&#10;&#10;&#10;\end{document}"/>
  <p:tag name="IGUANATEXSIZE" val="20"/>
  <p:tag name="IGUANATEXCURSOR" val="142"/>
  <p:tag name="TRANSPARENCY" val="True"/>
  <p:tag name="FILENAME" val=""/>
  <p:tag name="LATEXENGINEID" val="0"/>
  <p:tag name="TEMPFOLDER" val="c:\temp\"/>
  <p:tag name="LATEXFORMHEIGHT" val="312"/>
  <p:tag name="LATEXFORMWIDTH" val="384"/>
  <p:tag name="LATEXFORMWRAP" val="True"/>
  <p:tag name="BITMAPVECTOR" val="0"/>
  <p:tag name="LAYER" val="1"/>
  <p:tag name="SELECTIONNAME" val="Picture 13"/>
</p:tagLst>
</file>

<file path=ppt/tags/tag52.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128.2339"/>
  <p:tag name="LATEXADDIN" val="\documentclass{article}&#10;\usepackage{amsmath}&#10;\usepackage{xcolor}&#10;\pagestyle{empty}&#10;\begin{document}&#10;&#10;\definecolor{Monred}{RGB}{172,0,0}&#10;&#10;$$h_L$$&#10;&#10;&#10;\end{document}"/>
  <p:tag name="IGUANATEXSIZE" val="20"/>
  <p:tag name="IGUANATEXCURSOR" val="142"/>
  <p:tag name="TRANSPARENCY" val="True"/>
  <p:tag name="FILENAME" val=""/>
  <p:tag name="LATEXENGINEID" val="0"/>
  <p:tag name="TEMPFOLDER" val="c:\temp\"/>
  <p:tag name="LATEXFORMHEIGHT" val="312"/>
  <p:tag name="LATEXFORMWIDTH" val="384"/>
  <p:tag name="LATEXFORMWRAP" val="True"/>
  <p:tag name="BITMAPVECTOR" val="0"/>
</p:tagLst>
</file>

<file path=ppt/tags/tag53.xml><?xml version="1.0" encoding="utf-8"?>
<p:tagLst xmlns:a="http://schemas.openxmlformats.org/drawingml/2006/main" xmlns:r="http://schemas.openxmlformats.org/officeDocument/2006/relationships" xmlns:p="http://schemas.openxmlformats.org/presentationml/2006/main">
  <p:tag name="OUTPUTDPI" val="1200"/>
  <p:tag name="ORIGINALHEIGHT" val="149.9813"/>
  <p:tag name="ORIGINALWIDTH" val="1079.865"/>
  <p:tag name="LATEXADDIN" val="\documentclass{article}&#10;\usepackage{amsmath}&#10;\pagestyle{empty}&#10;\begin{document}&#10;&#10;&#10;$$Q = \Pi_{vc} A_{or} \sqrt{2g\Delta h}$$&#10;&#10;\end{document}"/>
  <p:tag name="IGUANATEXSIZE" val="20"/>
  <p:tag name="IGUANATEXCURSOR" val="123"/>
  <p:tag name="TRANSPARENCY" val="True"/>
  <p:tag name="FILENAME" val=""/>
  <p:tag name="LATEXENGINEID" val="0"/>
  <p:tag name="TEMPFOLDER" val="c:\temp\"/>
  <p:tag name="LATEXFORMHEIGHT" val="312"/>
  <p:tag name="LATEXFORMWIDTH" val="384"/>
  <p:tag name="LATEXFORMWRAP" val="True"/>
  <p:tag name="BITMAPVECTOR" val="0"/>
</p:tagLst>
</file>

<file path=ppt/tags/tag54.xml><?xml version="1.0" encoding="utf-8"?>
<p:tagLst xmlns:a="http://schemas.openxmlformats.org/drawingml/2006/main" xmlns:r="http://schemas.openxmlformats.org/officeDocument/2006/relationships" xmlns:p="http://schemas.openxmlformats.org/presentationml/2006/main">
  <p:tag name="OUTPUTDPI" val="1200"/>
  <p:tag name="ORIGINALHEIGHT" val="287.964"/>
  <p:tag name="ORIGINALWIDTH" val="977.8777"/>
  <p:tag name="LATEXADDIN" val="\documentclass{article}&#10;\usepackage{amsmath}&#10;\pagestyle{empty}&#10;\begin{document}&#10;&#10;&#10;$$ A_{or} = \frac{Q}{ \Pi_{vc} \sqrt{2g\Delta h} }$$&#10;&#10;\end{document}"/>
  <p:tag name="IGUANATEXSIZE" val="20"/>
  <p:tag name="IGUANATEXCURSOR" val="134"/>
  <p:tag name="TRANSPARENCY" val="True"/>
  <p:tag name="FILENAME" val=""/>
  <p:tag name="LATEXENGINEID" val="0"/>
  <p:tag name="TEMPFOLDER" val="c:\temp\"/>
  <p:tag name="LATEXFORMHEIGHT" val="312"/>
  <p:tag name="LATEXFORMWIDTH" val="384"/>
  <p:tag name="LATEXFORMWRAP" val="True"/>
  <p:tag name="BITMAPVECTOR" val="0"/>
</p:tagLst>
</file>

<file path=ppt/tags/tag55.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201.35"/>
  <p:tag name="LATEXADDIN" val="\documentclass{article}&#10;\usepackage{amsmath}&#10;\pagestyle{empty}&#10;\begin{document}&#10;&#10;$$ D_{or} = \sqrt{\frac{4Q}{\pi \Pi_{vc} \sqrt{2g \Delta h} }} $$&#10;&#10;&#10;\end{document}"/>
  <p:tag name="IGUANATEXSIZE" val="20"/>
  <p:tag name="IGUANATEXCURSOR" val="146"/>
  <p:tag name="TRANSPARENCY" val="True"/>
  <p:tag name="FILENAME" val=""/>
  <p:tag name="LATEXENGINEID" val="0"/>
  <p:tag name="TEMPFOLDER" val="c:\temp\"/>
  <p:tag name="LATEXFORMHEIGHT" val="312"/>
  <p:tag name="LATEXFORMWIDTH" val="384"/>
  <p:tag name="LATEXFORMWRAP" val="True"/>
  <p:tag name="BITMAPVECTOR" val="0"/>
</p:tagLst>
</file>

<file path=ppt/tags/tag56.xml><?xml version="1.0" encoding="utf-8"?>
<p:tagLst xmlns:a="http://schemas.openxmlformats.org/drawingml/2006/main" xmlns:r="http://schemas.openxmlformats.org/officeDocument/2006/relationships" xmlns:p="http://schemas.openxmlformats.org/presentationml/2006/main">
  <p:tag name="OUTPUTDPI" val="1200"/>
  <p:tag name="ORIGINALHEIGHT" val="273.7158"/>
  <p:tag name="ORIGINALWIDTH" val="657.6678"/>
  <p:tag name="LATEXADDIN" val="\documentclass{article}&#10;\usepackage{amsmath}&#10;\pagestyle{empty}&#10;\begin{document}&#10;&#10;$$ A_{or} = \pi \frac{D_{or}^2}{4}$$&#10;&#10;&#10;\end{document}"/>
  <p:tag name="IGUANATEXSIZE" val="20"/>
  <p:tag name="IGUANATEXCURSOR" val="112"/>
  <p:tag name="TRANSPARENCY" val="True"/>
  <p:tag name="FILENAME" val=""/>
  <p:tag name="LATEXENGINEID" val="0"/>
  <p:tag name="TEMPFOLDER" val="c:\temp\"/>
  <p:tag name="LATEXFORMHEIGHT" val="312"/>
  <p:tag name="LATEXFORMWIDTH" val="384"/>
  <p:tag name="LATEXFORMWRAP" val="True"/>
  <p:tag name="BITMAPVECTOR" val="0"/>
</p:tagLst>
</file>

<file path=ppt/tags/tag57.xml><?xml version="1.0" encoding="utf-8"?>
<p:tagLst xmlns:a="http://schemas.openxmlformats.org/drawingml/2006/main" xmlns:r="http://schemas.openxmlformats.org/officeDocument/2006/relationships" xmlns:p="http://schemas.openxmlformats.org/presentationml/2006/main">
  <p:tag name="OUTPUTDPI" val="1200"/>
  <p:tag name="ORIGINALHEIGHT" val="90.73866"/>
  <p:tag name="ORIGINALWIDTH" val="166.4792"/>
  <p:tag name="LATEXADDIN" val="\documentclass{article}&#10;\usepackage{amsmath}&#10;\pagestyle{empty}&#10;\begin{document}&#10;&#10;$$ \Delta h $$&#10;&#10;&#10;\end{document}"/>
  <p:tag name="IGUANATEXSIZE" val="20"/>
  <p:tag name="IGUANATEXCURSOR" val="95"/>
  <p:tag name="TRANSPARENCY" val="True"/>
  <p:tag name="FILENAME" val=""/>
  <p:tag name="LATEXENGINEID" val="0"/>
  <p:tag name="TEMPFOLDER" val="c:\temp\"/>
  <p:tag name="LATEXFORMHEIGHT" val="312"/>
  <p:tag name="LATEXFORMWIDTH" val="384"/>
  <p:tag name="LATEXFORMWRAP" val="True"/>
  <p:tag name="BITMAPVECTOR" val="0"/>
</p:tagLst>
</file>

<file path=ppt/tags/tag58.xml><?xml version="1.0" encoding="utf-8"?>
<p:tagLst xmlns:a="http://schemas.openxmlformats.org/drawingml/2006/main" xmlns:r="http://schemas.openxmlformats.org/officeDocument/2006/relationships" xmlns:p="http://schemas.openxmlformats.org/presentationml/2006/main">
  <p:tag name="OUTPUTDPI" val="1200"/>
  <p:tag name="ORIGINALHEIGHT" val="298.4627"/>
  <p:tag name="ORIGINALWIDTH" val="1183.352"/>
  <p:tag name="LATEXADDIN" val="\documentclass{article}&#10;\usepackage{amsmath}&#10;\pagestyle{empty}&#10;\begin{document}&#10;&#10;$$ \Pi_{Error}h_L = \sum{K_e}\frac{\bar{v}^2}{2g}$$&#10;&#10;&#10;\end{document}"/>
  <p:tag name="IGUANATEXSIZE" val="20"/>
  <p:tag name="IGUANATEXCURSOR" val="120"/>
  <p:tag name="TRANSPARENCY" val="True"/>
  <p:tag name="FILENAME" val=""/>
  <p:tag name="LATEXENGINEID" val="0"/>
  <p:tag name="TEMPFOLDER" val="C:\Temp\"/>
  <p:tag name="LATEXFORMHEIGHT" val="312"/>
  <p:tag name="LATEXFORMWIDTH" val="384"/>
  <p:tag name="LATEXFORMWRAP" val="True"/>
  <p:tag name="BITMAPVECTOR" val="0"/>
</p:tagLst>
</file>

<file path=ppt/tags/tag59.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2087.739"/>
  <p:tag name="LATEXADDIN" val="\documentclass{article}&#10;\usepackage{amsmath}&#10;\usepackage{xcolor}&#10;\pagestyle{empty}&#10;\begin{document}&#10;&#10;&#10;$$\color{blue}{&#10;h_L(Q) = \left( \frac{128\nu L}{g \pi D^4} + \frac{8Q}{g \pi ^2 D^4} \sum{K_e} \right) Q &#10;}$$&#10;&#10;\end{document}"/>
  <p:tag name="IGUANATEXSIZE" val="20"/>
  <p:tag name="IGUANATEXCURSOR" val="64"/>
  <p:tag name="TRANSPARENCY" val="True"/>
  <p:tag name="FILENAME" val=""/>
  <p:tag name="LATEXENGINEID" val="0"/>
  <p:tag name="TEMPFOLDER" val="c:\temp\"/>
  <p:tag name="LATEXFORMHEIGHT" val="312"/>
  <p:tag name="LATEXFORMWIDTH" val="384"/>
  <p:tag name="LATEXFORMWRAP" val="True"/>
  <p:tag name="BITMAPVECTOR" val="0"/>
</p:tagLst>
</file>

<file path=ppt/tags/tag6.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574.4282"/>
  <p:tag name="LATEXADDIN" val="\documentclass{article}&#10;\usepackage{amsmath}&#10;\pagestyle{empty}&#10;\begin{document}&#10;&#10;$$\Pi_{vc} \cong 0.62$$&#10;&#10;&#10;\end{document}"/>
  <p:tag name="IGUANATEXSIZE" val="20"/>
  <p:tag name="IGUANATEXCURSOR" val="97"/>
  <p:tag name="TRANSPARENCY" val="True"/>
  <p:tag name="FILENAME" val=""/>
  <p:tag name="LATEXENGINEID" val="0"/>
  <p:tag name="TEMPFOLDER" val="c:\temp\"/>
  <p:tag name="LATEXFORMHEIGHT" val="312"/>
  <p:tag name="LATEXFORMWIDTH" val="384"/>
  <p:tag name="LATEXFORMWRAP" val="True"/>
  <p:tag name="BITMAPVECTOR" val="0"/>
</p:tagLst>
</file>

<file path=ppt/tags/tag60.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2354.706"/>
  <p:tag name="LATEXADDIN" val="\documentclass{article}&#10;\usepackage{amsmath}&#10;\usepackage{xcolor}&#10;\pagestyle{empty}&#10;\begin{document}&#10;&#10;\definecolor{DarkishGreen}{RGB}{0,180,0}&#10;&#10;$$\color{DarkishGreen}{&#10;h_{L_{linear}}(Q) = \left( \frac{128\nu L}{g \pi D^4} + \frac{8Q_{max}}{g \pi ^2 D^4} \sum{K_e} \right) Q&#10;}$$&#10;&#10;\end{document}"/>
  <p:tag name="IGUANATEXSIZE" val="20"/>
  <p:tag name="IGUANATEXCURSOR" val="137"/>
  <p:tag name="TRANSPARENCY" val="True"/>
  <p:tag name="FILENAME" val=""/>
  <p:tag name="LATEXENGINEID" val="0"/>
  <p:tag name="TEMPFOLDER" val="c:\temp\"/>
  <p:tag name="LATEXFORMHEIGHT" val="312"/>
  <p:tag name="LATEXFORMWIDTH" val="384"/>
  <p:tag name="LATEXFORMWRAP" val="True"/>
  <p:tag name="BITMAPVECTOR" val="0"/>
</p:tagLst>
</file>

<file path=ppt/tags/tag61.xml><?xml version="1.0" encoding="utf-8"?>
<p:tagLst xmlns:a="http://schemas.openxmlformats.org/drawingml/2006/main" xmlns:r="http://schemas.openxmlformats.org/officeDocument/2006/relationships" xmlns:p="http://schemas.openxmlformats.org/presentationml/2006/main">
  <p:tag name="OUTPUTDPI" val="1200"/>
  <p:tag name="ORIGINALHEIGHT" val="282.7147"/>
  <p:tag name="ORIGINALWIDTH" val="729.6588"/>
  <p:tag name="LATEXADDIN" val="\documentclass{article}&#10;\usepackage{amsmath}&#10;\usepackage{xcolor}&#10;\pagestyle{empty}&#10;\begin{document}&#10;&#10;\definecolor{Monred}{RGB}{172,0,0}&#10;&#10;&#10;$$\color{red}{&#10;  h_{\rm{f}} = \frac{128\nu LQ}{g\pi D^4}&#10;  }$$&#10;&#10;\end{document}"/>
  <p:tag name="IGUANATEXSIZE" val="20"/>
  <p:tag name="IGUANATEXCURSOR" val="200"/>
  <p:tag name="TRANSPARENCY" val="True"/>
  <p:tag name="FILENAME" val=""/>
  <p:tag name="LATEXENGINEID" val="0"/>
  <p:tag name="TEMPFOLDER" val="c:\temp\"/>
  <p:tag name="LATEXFORMHEIGHT" val="312"/>
  <p:tag name="LATEXFORMWIDTH" val="384"/>
  <p:tag name="LATEXFORMWRAP" val="True"/>
  <p:tag name="BITMAPVECTOR" val="0"/>
</p:tagLst>
</file>

<file path=ppt/tags/tag62.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553.4308"/>
  <p:tag name="LATEXADDIN" val="\documentclass{article}&#10;\usepackage{amsmath}&#10;\pagestyle{empty}&#10;\begin{document}&#10;&#10;&#10;$$h_l = 20cm$$&#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63.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684.6644"/>
  <p:tag name="LATEXADDIN" val="\documentclass{article}&#10;\usepackage{amsmath}&#10;\pagestyle{empty}&#10;\begin{document}&#10;&#10;$$\Pi_{Error} = 0.1$$&#10;&#10;&#10;\end{document}"/>
  <p:tag name="IGUANATEXSIZE" val="20"/>
  <p:tag name="IGUANATEXCURSOR" val="102"/>
  <p:tag name="TRANSPARENCY" val="True"/>
  <p:tag name="FILENAME" val=""/>
  <p:tag name="LATEXENGINEID" val="0"/>
  <p:tag name="TEMPFOLDER" val="c:\temp\"/>
  <p:tag name="LATEXFORMHEIGHT" val="312"/>
  <p:tag name="LATEXFORMWIDTH" val="384"/>
  <p:tag name="LATEXFORMWRAP" val="True"/>
  <p:tag name="BITMAPVECTOR" val="0"/>
</p:tagLst>
</file>

<file path=ppt/tags/tag64.xml><?xml version="1.0" encoding="utf-8"?>
<p:tagLst xmlns:a="http://schemas.openxmlformats.org/drawingml/2006/main" xmlns:r="http://schemas.openxmlformats.org/officeDocument/2006/relationships" xmlns:p="http://schemas.openxmlformats.org/presentationml/2006/main">
  <p:tag name="OUTPUTDPI" val="1200"/>
  <p:tag name="ORIGINALHEIGHT" val="275.2156"/>
  <p:tag name="ORIGINALWIDTH" val="667.4166"/>
  <p:tag name="LATEXADDIN" val="\documentclass{article}&#10;\usepackage{amsmath}&#10;\usepackage{xcolor}&#10;\pagestyle{empty}&#10;\begin{document}&#10;&#10;\definecolor{Monred}{RGB}{172,0,0}&#10;&#10;$$\nu = 1.0 \rm{\frac{mm^2}{s}}$$&#10;&#10;&#10;&#10;\end{document}"/>
  <p:tag name="IGUANATEXSIZE" val="20"/>
  <p:tag name="IGUANATEXCURSOR" val="171"/>
  <p:tag name="TRANSPARENCY" val="True"/>
  <p:tag name="FILENAME" val=""/>
  <p:tag name="LATEXENGINEID" val="0"/>
  <p:tag name="TEMPFOLDER" val="c:\temp\"/>
  <p:tag name="LATEXFORMHEIGHT" val="312"/>
  <p:tag name="LATEXFORMWIDTH" val="384"/>
  <p:tag name="LATEXFORMWRAP" val="True"/>
  <p:tag name="BITMAPVECTOR" val="0"/>
</p:tagLst>
</file>

<file path=ppt/tags/tag65.xml><?xml version="1.0" encoding="utf-8"?>
<p:tagLst xmlns:a="http://schemas.openxmlformats.org/drawingml/2006/main" xmlns:r="http://schemas.openxmlformats.org/officeDocument/2006/relationships" xmlns:p="http://schemas.openxmlformats.org/presentationml/2006/main">
  <p:tag name="OUTPUTDPI" val="1200"/>
  <p:tag name="ORIGINALHEIGHT" val="174.7282"/>
  <p:tag name="ORIGINALWIDTH" val="575.1781"/>
  <p:tag name="LATEXADDIN" val="\documentclass{article}&#10;\usepackage{amsmath}&#10;\usepackage{xcolor}&#10;\pagestyle{empty}&#10;\begin{document}&#10;&#10;\definecolor{Monred}{RGB}{172,0,0}&#10;&#10;&#10;$$\sum K_e = 2$$&#10;&#10;\end{document}"/>
  <p:tag name="IGUANATEXSIZE" val="20"/>
  <p:tag name="IGUANATEXCURSOR" val="152"/>
  <p:tag name="TRANSPARENCY" val="True"/>
  <p:tag name="FILENAME" val=""/>
  <p:tag name="LATEXENGINEID" val="0"/>
  <p:tag name="TEMPFOLDER" val="c:\temp\"/>
  <p:tag name="LATEXFORMHEIGHT" val="312"/>
  <p:tag name="LATEXFORMWIDTH" val="384"/>
  <p:tag name="LATEXFORMWRAP" val="True"/>
  <p:tag name="BITMAPVECTOR" val="0"/>
</p:tagLst>
</file>

<file path=ppt/tags/tag66.xml><?xml version="1.0" encoding="utf-8"?>
<p:tagLst xmlns:a="http://schemas.openxmlformats.org/drawingml/2006/main" xmlns:r="http://schemas.openxmlformats.org/officeDocument/2006/relationships" xmlns:p="http://schemas.openxmlformats.org/presentationml/2006/main">
  <p:tag name="OUTPUTDPI" val="1200"/>
  <p:tag name="ORIGINALHEIGHT" val="347.9565"/>
  <p:tag name="ORIGINALWIDTH" val="1724.784"/>
  <p:tag name="LATEXADDIN" val="\documentclass{article}&#10;\usepackage{amsmath}&#10;\usepackage{xcolor}&#10;\pagestyle{empty}&#10;\begin{document}&#10;&#10;\definecolor{Monred}{RGB}{172,0,0}&#10;&#10;$$\color{blue}{&#10;D_{Min, \, Error} = \left[ \frac{8 Q_{Max}^2 \sum K_e}{\Pi_{Error} h_l g \pi^2} \right]^{\frac{1}{4}}&#10;}$$&#10;&#10;&#10;\end{document}"/>
  <p:tag name="IGUANATEXSIZE" val="20"/>
  <p:tag name="IGUANATEXCURSOR" val="195"/>
  <p:tag name="TRANSPARENCY" val="True"/>
  <p:tag name="FILENAME" val=""/>
  <p:tag name="LATEXENGINEID" val="0"/>
  <p:tag name="TEMPFOLDER" val="c:\temp\"/>
  <p:tag name="LATEXFORMHEIGHT" val="312"/>
  <p:tag name="LATEXFORMWIDTH" val="384"/>
  <p:tag name="LATEXFORMWRAP" val="True"/>
  <p:tag name="BITMAPVECTOR" val="0"/>
</p:tagLst>
</file>

<file path=ppt/tags/tag67.xml><?xml version="1.0" encoding="utf-8"?>
<p:tagLst xmlns:a="http://schemas.openxmlformats.org/drawingml/2006/main" xmlns:r="http://schemas.openxmlformats.org/officeDocument/2006/relationships" xmlns:p="http://schemas.openxmlformats.org/presentationml/2006/main">
  <p:tag name="OUTPUTDPI" val="1200"/>
  <p:tag name="ORIGINALHEIGHT" val="276.7154"/>
  <p:tag name="ORIGINALWIDTH" val="1456.318"/>
  <p:tag name="LATEXADDIN" val="\documentclass{article}&#10;\usepackage{amsmath}&#10;\usepackage{xcolor}&#10;\pagestyle{empty}&#10;\begin{document}&#10;&#10;\definecolor{Monred}{RGB}{172,0,0}&#10;&#10;$$\color{red}{&#10;D_{Min, \, Laminar} = \frac{4 Q_{Max}}{\pi \nu {\rm{Re}}_{Max}}&#10;}$$&#10;&#10;&#10;\end{document}"/>
  <p:tag name="IGUANATEXSIZE" val="20"/>
  <p:tag name="IGUANATEXCURSOR" val="219"/>
  <p:tag name="TRANSPARENCY" val="True"/>
  <p:tag name="FILENAME" val=""/>
  <p:tag name="LATEXENGINEID" val="0"/>
  <p:tag name="TEMPFOLDER" val="c:\temp\"/>
  <p:tag name="LATEXFORMHEIGHT" val="312"/>
  <p:tag name="LATEXFORMWIDTH" val="384"/>
  <p:tag name="LATEXFORMWRAP" val="True"/>
  <p:tag name="BITMAPVECTOR" val="0"/>
</p:tagLst>
</file>

<file path=ppt/tags/tag68.xml><?xml version="1.0" encoding="utf-8"?>
<p:tagLst xmlns:a="http://schemas.openxmlformats.org/drawingml/2006/main" xmlns:r="http://schemas.openxmlformats.org/officeDocument/2006/relationships" xmlns:p="http://schemas.openxmlformats.org/presentationml/2006/main">
  <p:tag name="OUTPUTDPI" val="1200"/>
  <p:tag name="ORIGINALHEIGHT" val="307.4616"/>
  <p:tag name="ORIGINALWIDTH" val="2844.394"/>
  <p:tag name="LATEXADDIN" val="\documentclass{article}&#10;\usepackage{amsmath}&#10;\usepackage{xcolor}&#10;\pagestyle{empty}&#10;\begin{document}&#10;&#10;\definecolor{Monred}{RGB}{172,0,0}&#10;\definecolor{DarkGreen}{RGB}{0,120,0}&#10;&#10;$$\textcolor{DarkGreen}{&#10;L_{Min, \, head loss} = L = \left( \frac{g h_{L_{Max}} \pi D^4}{128 \nu Q_{Max}} - \frac{Q_{Max}}{16 \pi \nu} \sum{K_e} \right)&#10;}$$&#10;&#10;&#10;\end{document}"/>
  <p:tag name="IGUANATEXSIZE" val="20"/>
  <p:tag name="IGUANATEXCURSOR" val="169"/>
  <p:tag name="TRANSPARENCY" val="True"/>
  <p:tag name="FILENAME" val=""/>
  <p:tag name="LATEXENGINEID" val="0"/>
  <p:tag name="TEMPFOLDER" val="c:\temp\"/>
  <p:tag name="LATEXFORMHEIGHT" val="312"/>
  <p:tag name="LATEXFORMWIDTH" val="384"/>
  <p:tag name="LATEXFORMWRAP" val="True"/>
  <p:tag name="BITMAPVECTOR" val="0"/>
</p:tagLst>
</file>

<file path=ppt/tags/tag69.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2362.205"/>
  <p:tag name="LATEXADDIN" val="\documentclass{article}&#10;\usepackage{amsmath}&#10;\usepackage{xcolor}&#10;\pagestyle{empty}&#10;\begin{document}&#10;&#10;\definecolor{Monred}{RGB}{172,0,0}&#10;&#10;&#10;$$\color{red}{&#10;  L_{Min, \, \Pi_{Error}} = \left( \frac{1 - \Pi_{Error}}{\Pi_{Error}} \right) \frac{Q_{Max}}{16 \nu \pi} \sum{K_e} &#10;  }$$&#10;&#10;\end{document}"/>
  <p:tag name="IGUANATEXSIZE" val="20"/>
  <p:tag name="IGUANATEXCURSOR" val="275"/>
  <p:tag name="TRANSPARENCY" val="True"/>
  <p:tag name="FILENAME" val=""/>
  <p:tag name="LATEXENGINEID" val="0"/>
  <p:tag name="TEMPFOLDER" val="c:\temp\"/>
  <p:tag name="LATEXFORMHEIGHT" val="312"/>
  <p:tag name="LATEXFORMWIDTH" val="384"/>
  <p:tag name="LATEXFORMWRAP" val="True"/>
  <p:tag name="BITMAPVECTOR" val="0"/>
</p:tagLst>
</file>

<file path=ppt/tags/tag7.xml><?xml version="1.0" encoding="utf-8"?>
<p:tagLst xmlns:a="http://schemas.openxmlformats.org/drawingml/2006/main" xmlns:r="http://schemas.openxmlformats.org/officeDocument/2006/relationships" xmlns:p="http://schemas.openxmlformats.org/presentationml/2006/main">
  <p:tag name="OUTPUTDPI" val="1200"/>
  <p:tag name="ORIGINALHEIGHT" val="90.73866"/>
  <p:tag name="ORIGINALWIDTH" val="166.4792"/>
  <p:tag name="LATEXADDIN" val="\documentclass{article}&#10;\usepackage{amsmath}&#10;\pagestyle{empty}&#10;\begin{document}&#10;&#10;$$\Delta h$$&#10;&#10;&#10;\end{document}"/>
  <p:tag name="IGUANATEXSIZE" val="20"/>
  <p:tag name="IGUANATEXCURSOR" val="93"/>
  <p:tag name="TRANSPARENCY" val="True"/>
  <p:tag name="FILENAME" val=""/>
  <p:tag name="LATEXENGINEID" val="0"/>
  <p:tag name="TEMPFOLDER" val="c:\temp\"/>
  <p:tag name="LATEXFORMHEIGHT" val="312"/>
  <p:tag name="LATEXFORMWIDTH" val="384"/>
  <p:tag name="LATEXFORMWRAP" val="True"/>
  <p:tag name="BITMAPVECTOR" val="0"/>
</p:tagLst>
</file>

<file path=ppt/tags/tag70.xml><?xml version="1.0" encoding="utf-8"?>
<p:tagLst xmlns:a="http://schemas.openxmlformats.org/drawingml/2006/main" xmlns:r="http://schemas.openxmlformats.org/officeDocument/2006/relationships" xmlns:p="http://schemas.openxmlformats.org/presentationml/2006/main">
  <p:tag name="OUTPUTDPI" val="1200"/>
  <p:tag name="ORIGINALHEIGHT" val="374.2032"/>
  <p:tag name="ORIGINALWIDTH" val="1547.057"/>
  <p:tag name="LATEXADDIN" val="\documentclass{article}&#10;\usepackage{amsmath}&#10;\pagestyle{empty}&#10;\begin{document}&#10;&#10;$$ Q_{Max} = \frac{\pi D^2}{4} \sqrt{\frac{2 h_L g \Pi_{Error}}{\sum{K_e} }} $$&#10;&#10;&#10;\end{document}"/>
  <p:tag name="IGUANATEXSIZE" val="20"/>
  <p:tag name="IGUANATEXCURSOR" val="160"/>
  <p:tag name="TRANSPARENCY" val="True"/>
  <p:tag name="FILENAME" val=""/>
  <p:tag name="LATEXENGINEID" val="0"/>
  <p:tag name="TEMPFOLDER" val="c:\temp\"/>
  <p:tag name="LATEXFORMHEIGHT" val="312"/>
  <p:tag name="LATEXFORMWIDTH" val="384"/>
  <p:tag name="LATEXFORMWRAP" val="True"/>
  <p:tag name="BITMAPVECTOR" val="0"/>
</p:tagLst>
</file>

<file path=ppt/tags/tag71.xml><?xml version="1.0" encoding="utf-8"?>
<p:tagLst xmlns:a="http://schemas.openxmlformats.org/drawingml/2006/main" xmlns:r="http://schemas.openxmlformats.org/officeDocument/2006/relationships" xmlns:p="http://schemas.openxmlformats.org/presentationml/2006/main">
  <p:tag name="OUTPUTDPI" val="1200"/>
  <p:tag name="ORIGINALHEIGHT" val="307.4616"/>
  <p:tag name="ORIGINALWIDTH" val="2098.238"/>
  <p:tag name="LATEXADDIN" val="\documentclass{article}&#10;\usepackage{amsmath}&#10;\pagestyle{empty}&#10;\begin{document}&#10;$$ L_{Min} = \left( \frac{g h_L \pi D^4}{128 \nu Q_{Max}} - \frac{Q_{Max}}{16 \pi \nu} \sum{K_e} \right)$$&#10;&#10;&#10;&#10;\end{document}"/>
  <p:tag name="IGUANATEXSIZE" val="20"/>
  <p:tag name="IGUANATEXCURSOR" val="90"/>
  <p:tag name="TRANSPARENCY" val="True"/>
  <p:tag name="FILENAME" val=""/>
  <p:tag name="LATEXENGINEID" val="0"/>
  <p:tag name="TEMPFOLDER" val="c:\temp\"/>
  <p:tag name="LATEXFORMHEIGHT" val="312"/>
  <p:tag name="LATEXFORMWIDTH" val="384"/>
  <p:tag name="LATEXFORMWRAP" val="True"/>
  <p:tag name="BITMAPVECTOR" val="0"/>
</p:tagLst>
</file>

<file path=ppt/tags/tag72.xml><?xml version="1.0" encoding="utf-8"?>
<p:tagLst xmlns:a="http://schemas.openxmlformats.org/drawingml/2006/main" xmlns:r="http://schemas.openxmlformats.org/officeDocument/2006/relationships" xmlns:p="http://schemas.openxmlformats.org/presentationml/2006/main">
  <p:tag name="OUTPUTDPI" val="1200"/>
  <p:tag name="ORIGINALHEIGHT" val="387.7015"/>
  <p:tag name="ORIGINALWIDTH" val="1872.516"/>
  <p:tag name="LATEXADDIN" val="\documentclass{article}&#10;\usepackage{amsmath}&#10;\pagestyle{empty}&#10;\begin{document}&#10;&#10;&#10;$$ \Delta h_{SubmergedFloat} = \frac{\Delta h_{StockTank}}{\frac{d_{Float}^2}{d_{Orifice}^2} \Pi_{Lever}}$$&#10;&#10;\end{document}"/>
  <p:tag name="IGUANATEXSIZE" val="20"/>
  <p:tag name="IGUANATEXCURSOR" val="189"/>
  <p:tag name="TRANSPARENCY" val="True"/>
  <p:tag name="FILENAME" val=""/>
  <p:tag name="LATEXENGINEID" val="0"/>
  <p:tag name="TEMPFOLDER" val="c:\temp\"/>
  <p:tag name="LATEXFORMHEIGHT" val="312"/>
  <p:tag name="LATEXFORMWIDTH" val="384"/>
  <p:tag name="LATEXFORMWRAP" val="True"/>
  <p:tag name="BITMAPVECTOR" val="0"/>
</p:tagLst>
</file>

<file path=ppt/tags/tag73.xml><?xml version="1.0" encoding="utf-8"?>
<p:tagLst xmlns:a="http://schemas.openxmlformats.org/drawingml/2006/main" xmlns:r="http://schemas.openxmlformats.org/officeDocument/2006/relationships" xmlns:p="http://schemas.openxmlformats.org/presentationml/2006/main">
  <p:tag name="OUTPUTDPI" val="1200"/>
  <p:tag name="ORIGINALHEIGHT" val="90.73866"/>
  <p:tag name="ORIGINALWIDTH" val="166.4792"/>
  <p:tag name="LATEXADDIN" val="\documentclass{article}&#10;\usepackage{amsmath}&#10;\usepackage{xcolor}&#10;\pagestyle{empty}&#10;\begin{document}&#10;&#10;\definecolor{Monred}{RGB}{172,0,0}&#10;&#10;$$\Delta h$$&#10;&#10;&#10;\end{document}"/>
  <p:tag name="IGUANATEXSIZE" val="20"/>
  <p:tag name="IGUANATEXCURSOR" val="149"/>
  <p:tag name="TRANSPARENCY" val="True"/>
  <p:tag name="FILENAME" val=""/>
  <p:tag name="LATEXENGINEID" val="0"/>
  <p:tag name="TEMPFOLDER" val="c:\temp\"/>
  <p:tag name="LATEXFORMHEIGHT" val="312"/>
  <p:tag name="LATEXFORMWIDTH" val="384"/>
  <p:tag name="LATEXFORMWRAP" val="True"/>
  <p:tag name="BITMAPVECTOR" val="0"/>
</p:tagLst>
</file>

<file path=ppt/tags/tag74.xml><?xml version="1.0" encoding="utf-8"?>
<p:tagLst xmlns:a="http://schemas.openxmlformats.org/drawingml/2006/main" xmlns:r="http://schemas.openxmlformats.org/officeDocument/2006/relationships" xmlns:p="http://schemas.openxmlformats.org/presentationml/2006/main">
  <p:tag name="OUTPUTDPI" val="1200"/>
  <p:tag name="ORIGINALHEIGHT" val="111.7361"/>
  <p:tag name="ORIGINALWIDTH" val="857.8928"/>
  <p:tag name="LATEXADDIN" val="\documentclass{article}&#10;\usepackage{amsmath}&#10;\pagestyle{empty}&#10;\begin{document}&#10;&#10;$$ Q_C C_C = Q_P C_P $$&#10;&#10;&#10;\end{document}"/>
  <p:tag name="IGUANATEXSIZE" val="20"/>
  <p:tag name="IGUANATEXCURSOR" val="104"/>
  <p:tag name="TRANSPARENCY" val="True"/>
  <p:tag name="FILENAME" val=""/>
  <p:tag name="LATEXENGINEID" val="0"/>
  <p:tag name="TEMPFOLDER" val="c:\temp\"/>
  <p:tag name="LATEXFORMHEIGHT" val="312"/>
  <p:tag name="LATEXFORMWIDTH" val="384"/>
  <p:tag name="LATEXFORMWRAP" val="True"/>
  <p:tag name="BITMAPVECTOR" val="0"/>
</p:tagLst>
</file>

<file path=ppt/tags/tag75.xml><?xml version="1.0" encoding="utf-8"?>
<p:tagLst xmlns:a="http://schemas.openxmlformats.org/drawingml/2006/main" xmlns:r="http://schemas.openxmlformats.org/officeDocument/2006/relationships" xmlns:p="http://schemas.openxmlformats.org/presentationml/2006/main">
  <p:tag name="OUTPUTDPI" val="1200"/>
  <p:tag name="ORIGINALHEIGHT" val="275.9655"/>
  <p:tag name="ORIGINALWIDTH" val="711.661"/>
  <p:tag name="LATEXADDIN" val="\documentclass{article}&#10;\usepackage{amsmath}&#10;\pagestyle{empty}&#10;\begin{document}&#10;&#10;$$ Q_P = Q_C \frac{C_C}{C_P}$$&#10;&#10;&#10;\end{document}"/>
  <p:tag name="IGUANATEXSIZE" val="20"/>
  <p:tag name="IGUANATEXCURSOR" val="111"/>
  <p:tag name="TRANSPARENCY" val="True"/>
  <p:tag name="FILENAME" val=""/>
  <p:tag name="LATEXENGINEID" val="0"/>
  <p:tag name="TEMPFOLDER" val="c:\temp\"/>
  <p:tag name="LATEXFORMHEIGHT" val="312"/>
  <p:tag name="LATEXFORMWIDTH" val="384"/>
  <p:tag name="LATEXFORMWRAP" val="True"/>
  <p:tag name="BITMAPVECTOR" val="0"/>
</p:tagLst>
</file>

<file path=ppt/tags/tag76.xml><?xml version="1.0" encoding="utf-8"?>
<p:tagLst xmlns:a="http://schemas.openxmlformats.org/drawingml/2006/main" xmlns:r="http://schemas.openxmlformats.org/officeDocument/2006/relationships" xmlns:p="http://schemas.openxmlformats.org/presentationml/2006/main">
  <p:tag name="OUTPUTDPI" val="1200"/>
  <p:tag name="ORIGINALHEIGHT" val="334.4582"/>
  <p:tag name="ORIGINALWIDTH" val="1250.844"/>
  <p:tag name="LATEXADDIN" val="\documentclass{article}&#10;\usepackage{amsmath}&#10;\pagestyle{empty}&#10;\begin{document}&#10;&#10;&#10;$$ Q_P = 0.0087 \frac{L}{s} \frac{\left( 160 \frac{g}{L} \right)}{\left( 0.03\frac{g}{L} \right)}$$&#10;&#10;\end{document}"/>
  <p:tag name="IGUANATEXSIZE" val="20"/>
  <p:tag name="IGUANATEXCURSOR" val="181"/>
  <p:tag name="TRANSPARENCY" val="True"/>
  <p:tag name="FILENAME" val=""/>
  <p:tag name="LATEXENGINEID" val="0"/>
  <p:tag name="TEMPFOLDER" val="c:\temp\"/>
  <p:tag name="LATEXFORMHEIGHT" val="312"/>
  <p:tag name="LATEXFORMWIDTH" val="384"/>
  <p:tag name="LATEXFORMWRAP" val="True"/>
  <p:tag name="BITMAPVECTOR" val="0"/>
</p:tagLst>
</file>

<file path=ppt/tags/tag77.xml><?xml version="1.0" encoding="utf-8"?>
<p:tagLst xmlns:a="http://schemas.openxmlformats.org/drawingml/2006/main" xmlns:r="http://schemas.openxmlformats.org/officeDocument/2006/relationships" xmlns:p="http://schemas.openxmlformats.org/presentationml/2006/main">
  <p:tag name="OUTPUTDPI" val="1200"/>
  <p:tag name="ORIGINALHEIGHT" val="255.718"/>
  <p:tag name="ORIGINALWIDTH" val="565.4293"/>
  <p:tag name="LATEXADDIN" val="\documentclass{article}&#10;\usepackage{amsmath}&#10;\pagestyle{empty}&#10;\begin{document}&#10;&#10;$$ Q_P = 46 \frac{L}{s}$$&#10;&#10;&#10;\end{document}"/>
  <p:tag name="IGUANATEXSIZE" val="20"/>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8.xml><?xml version="1.0" encoding="utf-8"?>
<p:tagLst xmlns:a="http://schemas.openxmlformats.org/drawingml/2006/main" xmlns:r="http://schemas.openxmlformats.org/officeDocument/2006/relationships" xmlns:p="http://schemas.openxmlformats.org/presentationml/2006/main">
  <p:tag name="OUTPUTDPI" val="1200"/>
  <p:tag name="ORIGINALHEIGHT" val="149.9813"/>
  <p:tag name="ORIGINALWIDTH" val="1079.865"/>
  <p:tag name="LATEXADDIN" val="\documentclass{article}&#10;\usepackage{amsmath}&#10;\pagestyle{empty}&#10;\begin{document}&#10;&#10;$$Q = \Pi_{vc} A_{or} \sqrt{2g\Delta h}$$&#10;&#10;&#10;\end{document}"/>
  <p:tag name="IGUANATEXSIZE" val="20"/>
  <p:tag name="IGUANATEXCURSOR" val="122"/>
  <p:tag name="TRANSPARENCY" val="True"/>
  <p:tag name="FILENAME" val=""/>
  <p:tag name="LATEXENGINEID" val="0"/>
  <p:tag name="TEMPFOLDER" val="c:\temp\"/>
  <p:tag name="LATEXFORMHEIGHT" val="312"/>
  <p:tag name="LATEXFORMWIDTH" val="384"/>
  <p:tag name="LATEXFORMWRAP" val="True"/>
  <p:tag name="BITMAPVECTOR" val="0"/>
</p:tagLst>
</file>

<file path=ppt/tags/tag9.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302.2122"/>
  <p:tag name="LATEXADDIN" val="\documentclass{article}&#10;\usepackage{amsmath}&#10;\usepackage{xcolor}&#10;\pagestyle{empty}&#10;\begin{document}&#10;&#10;\definecolor{Monred}{RGB}{172,0,0}&#10;&#10;$$h_{Tank}$$&#10;&#10;&#10;\end{document}"/>
  <p:tag name="IGUANATEXSIZE" val="20"/>
  <p:tag name="IGUANATEXCURSOR" val="147"/>
  <p:tag name="TRANSPARENCY" val="True"/>
  <p:tag name="FILENAME" val=""/>
  <p:tag name="LATEXENGINEID" val="0"/>
  <p:tag name="TEMPFOLDER" val="c:\temp\"/>
  <p:tag name="LATEXFORMHEIGHT" val="312"/>
  <p:tag name="LATEXFORMWIDTH" val="384"/>
  <p:tag name="LATEXFORMWRAP" val="True"/>
  <p:tag name="BITMAPVECTOR" val="0"/>
</p:tagLst>
</file>

<file path=ppt/theme/theme1.xml><?xml version="1.0" encoding="utf-8"?>
<a:theme xmlns:a="http://schemas.openxmlformats.org/drawingml/2006/main" name="SWOT 2021">
  <a:themeElements>
    <a:clrScheme name="present colors">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SWOT 2021" id="{306B4164-DC53-4581-8FA2-40B7F9389F30}" vid="{98F8E750-724B-47D5-9A8C-6ABDA1DBFED5}"/>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Lectures</Template>
  <TotalTime>124414</TotalTime>
  <Words>3468</Words>
  <Application>Microsoft Office PowerPoint</Application>
  <PresentationFormat>Widescreen</PresentationFormat>
  <Paragraphs>520</Paragraphs>
  <Slides>69</Slides>
  <Notes>52</Notes>
  <HiddenSlides>0</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2</vt:i4>
      </vt:variant>
      <vt:variant>
        <vt:lpstr>Slide Titles</vt:lpstr>
      </vt:variant>
      <vt:variant>
        <vt:i4>69</vt:i4>
      </vt:variant>
    </vt:vector>
  </HeadingPairs>
  <TitlesOfParts>
    <vt:vector size="80" baseType="lpstr">
      <vt:lpstr>Wingdings</vt:lpstr>
      <vt:lpstr>Century Gothic</vt:lpstr>
      <vt:lpstr>Symbol</vt:lpstr>
      <vt:lpstr>Candara</vt:lpstr>
      <vt:lpstr>Times New Roman</vt:lpstr>
      <vt:lpstr>Calibri</vt:lpstr>
      <vt:lpstr>Arial</vt:lpstr>
      <vt:lpstr>Baskerville Old Face</vt:lpstr>
      <vt:lpstr>SWOT 2021</vt:lpstr>
      <vt:lpstr>Mathcad</vt:lpstr>
      <vt:lpstr>Equation</vt:lpstr>
      <vt:lpstr>Flow Control and Measurement</vt:lpstr>
      <vt:lpstr>Overview</vt:lpstr>
      <vt:lpstr>Overview</vt:lpstr>
      <vt:lpstr>Applications of Constant Flow</vt:lpstr>
      <vt:lpstr>Overview</vt:lpstr>
      <vt:lpstr>If you had electricity…</vt:lpstr>
      <vt:lpstr>A couple of observations…</vt:lpstr>
      <vt:lpstr>What caused this innovation?</vt:lpstr>
      <vt:lpstr>Dosing at a large city Water Treatment Plant in Asia</vt:lpstr>
      <vt:lpstr>Salt water electrolytic chorine generators</vt:lpstr>
      <vt:lpstr>Chlorine tablet chlorinators</vt:lpstr>
      <vt:lpstr>Overview</vt:lpstr>
      <vt:lpstr>PowerPoint Presentation</vt:lpstr>
      <vt:lpstr>The Challenge of Chemical Metering (Hypochlorinator)</vt:lpstr>
      <vt:lpstr>Hole in a bucket doesn’t give a constant flow rate</vt:lpstr>
      <vt:lpstr>Finding Q(t) for a tank-valve hypochlorinator    [Two unknowns (Q, h)]</vt:lpstr>
      <vt:lpstr>Derived equation for Q(t)  through a hypochlorinator</vt:lpstr>
      <vt:lpstr>Reflections</vt:lpstr>
      <vt:lpstr>Effect of tank height above valve</vt:lpstr>
      <vt:lpstr>Brainstorm: Constant Flow</vt:lpstr>
      <vt:lpstr>A related tangent… Design a drain system for a flocculator</vt:lpstr>
      <vt:lpstr>A related tangent… Design a drain system for a sed tank</vt:lpstr>
      <vt:lpstr>Overview</vt:lpstr>
      <vt:lpstr>Constant Head: Floats</vt:lpstr>
      <vt:lpstr>Hypochlorinator with float design</vt:lpstr>
      <vt:lpstr>Floating Bowl</vt:lpstr>
      <vt:lpstr>Constant Head: Overflow Tanks</vt:lpstr>
      <vt:lpstr>Constant Head: Marriot bottle</vt:lpstr>
      <vt:lpstr>Constant Head: Float Valve</vt:lpstr>
      <vt:lpstr>Our goal is to adjust the flowrate and then maintain constant flow</vt:lpstr>
      <vt:lpstr>Float valve and small tube variable head</vt:lpstr>
      <vt:lpstr>Overview</vt:lpstr>
      <vt:lpstr>Hypochorinator Fix</vt:lpstr>
      <vt:lpstr>AguaClara Technologies</vt:lpstr>
      <vt:lpstr>Overview</vt:lpstr>
      <vt:lpstr>AguaClara approach to flow control</vt:lpstr>
      <vt:lpstr>PowerPoint Presentation</vt:lpstr>
      <vt:lpstr>PowerPoint Presentation</vt:lpstr>
      <vt:lpstr>Early Flow Controllers</vt:lpstr>
      <vt:lpstr>Dose Controller:  The QC Control Problem</vt:lpstr>
      <vt:lpstr>Overview</vt:lpstr>
      <vt:lpstr>Linear Flow Orifice Meter</vt:lpstr>
      <vt:lpstr>Weir flow-head Proportionality</vt:lpstr>
      <vt:lpstr>Linear Orifice Meter</vt:lpstr>
      <vt:lpstr>Overview</vt:lpstr>
      <vt:lpstr>Linear Chemical  Dose Controller (CDC)</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Linear Chemical Dose Controller (CDC):  A key technology for high performing plants</vt:lpstr>
      <vt:lpstr>Modular: Constant Level Tanks</vt:lpstr>
      <vt:lpstr>Design specifications for the float valve</vt:lpstr>
      <vt:lpstr>Constraints on flow controller Dosing tube design</vt:lpstr>
      <vt:lpstr>Making the CDC linear:  minimizing minor losses</vt:lpstr>
      <vt:lpstr>CDC dosing tubes:  diameter constraints</vt:lpstr>
      <vt:lpstr>CDC dosing tubes:  length constraints</vt:lpstr>
      <vt:lpstr>CDC Design Algorithm</vt:lpstr>
      <vt:lpstr>Dose Controller Accuracy</vt:lpstr>
      <vt:lpstr>Maximum Plant Flow Rate Using Linear Flow Controller</vt:lpstr>
      <vt:lpstr>Dose Control Summary</vt:lpstr>
    </vt:vector>
  </TitlesOfParts>
  <Company>Cornell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Flow Control</dc:title>
  <dc:creator>Monroe Weber-Shirk</dc:creator>
  <cp:lastModifiedBy>Monroe Weber-Shirk</cp:lastModifiedBy>
  <cp:revision>1794</cp:revision>
  <cp:lastPrinted>2017-09-05T11:56:51Z</cp:lastPrinted>
  <dcterms:created xsi:type="dcterms:W3CDTF">2004-08-17T19:01:02Z</dcterms:created>
  <dcterms:modified xsi:type="dcterms:W3CDTF">2022-01-25T01:16:53Z</dcterms:modified>
</cp:coreProperties>
</file>